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5"/>
  </p:notesMasterIdLst>
  <p:sldIdLst>
    <p:sldId id="258" r:id="rId2"/>
    <p:sldId id="261" r:id="rId3"/>
    <p:sldId id="341" r:id="rId4"/>
    <p:sldId id="262" r:id="rId5"/>
    <p:sldId id="291" r:id="rId6"/>
    <p:sldId id="296" r:id="rId7"/>
    <p:sldId id="293" r:id="rId8"/>
    <p:sldId id="308" r:id="rId9"/>
    <p:sldId id="307" r:id="rId10"/>
    <p:sldId id="329" r:id="rId11"/>
    <p:sldId id="333" r:id="rId12"/>
    <p:sldId id="334" r:id="rId13"/>
    <p:sldId id="335" r:id="rId14"/>
    <p:sldId id="311" r:id="rId15"/>
    <p:sldId id="331" r:id="rId16"/>
    <p:sldId id="336" r:id="rId17"/>
    <p:sldId id="313" r:id="rId18"/>
    <p:sldId id="312" r:id="rId19"/>
    <p:sldId id="330" r:id="rId20"/>
    <p:sldId id="338" r:id="rId21"/>
    <p:sldId id="342" r:id="rId22"/>
    <p:sldId id="339" r:id="rId23"/>
    <p:sldId id="332" r:id="rId2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1B80"/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8454" autoAdjust="0"/>
    <p:restoredTop sz="94595" autoAdjust="0"/>
  </p:normalViewPr>
  <p:slideViewPr>
    <p:cSldViewPr snapToGrid="0" showGuides="1">
      <p:cViewPr varScale="1">
        <p:scale>
          <a:sx n="65" d="100"/>
          <a:sy n="65" d="100"/>
        </p:scale>
        <p:origin x="-3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05BEED-B430-4FD5-8626-E02AB68ADA8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7AB95C-7459-456A-A2A3-DB94BCDD42BC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bg-BG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Чл.12 от Конвенцията на ООН за правата на детето</a:t>
          </a:r>
          <a:endParaRPr lang="en-GB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3C2513-A1C9-40C9-B182-E44BB9B385B4}" type="parTrans" cxnId="{FD2C3B17-FF40-42F4-91DB-242C3D27FA17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9E633756-207F-434B-901B-814079E3C78A}" type="sibTrans" cxnId="{FD2C3B17-FF40-42F4-91DB-242C3D27FA17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99215BC7-3959-4332-A706-0F5FA653A051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 значение следва да отговаря на възрастта и зрелостта на детето </a:t>
          </a:r>
        </a:p>
        <a:p>
          <a:pPr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bg-BG" sz="1800" b="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1F1724-8200-4C15-BC5B-DDC45D483102}" type="parTrans" cxnId="{56ABB043-C524-4F7B-BE91-81AB01959A80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B7E2E0C6-16B4-4833-9737-7CDB73D6318A}" type="sibTrans" cxnId="{56ABB043-C524-4F7B-BE91-81AB01959A80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1E6CD5F0-F721-4081-8DA2-264C8ECA5113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F75231-B692-48B4-8D9F-9D3CF7F5721C}" type="parTrans" cxnId="{6EEE29A7-9F3A-4518-8077-91E2D1900909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2DCFFCCA-DC4F-4A85-B8E7-C332E4F0BE6B}" type="sibTrans" cxnId="{6EEE29A7-9F3A-4518-8077-91E2D1900909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DB3AB224-35B0-41EB-AE52-64BA270151DF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000FCA-C1A1-44F1-9CBD-ED7F6228558C}" type="parTrans" cxnId="{62C08E1A-E4F7-46F0-A82D-5894FB8E1C8E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DE6D2B65-7961-42BA-B3C0-56B88695CE77}" type="sibTrans" cxnId="{62C08E1A-E4F7-46F0-A82D-5894FB8E1C8E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2E625B7A-29AB-4919-B9A8-752EB5604641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D7985A-9CE1-4CCF-BE5B-E4272E9523A2}" type="parTrans" cxnId="{1FBCAD76-4F1A-435F-9415-84936F2C6CAC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E593428B-87D9-4B42-ABEE-0877C4F7F6F5}" type="sibTrans" cxnId="{1FBCAD76-4F1A-435F-9415-84936F2C6CAC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322CEE21-DEC5-4557-B74C-48CAC3B7CD7C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E42854-C33A-4C64-BF6F-56C3912C7791}" type="parTrans" cxnId="{A766F058-B62C-440C-A45F-8EFFAE384888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51B88B52-C095-4569-A8DF-6DD0565A7602}" type="sibTrans" cxnId="{A766F058-B62C-440C-A45F-8EFFAE384888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294A67FF-287E-420B-9717-2ED9962E0D56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032695-E537-4F3F-AB41-D3411EE3DF50}" type="parTrans" cxnId="{1BC51F96-2CD6-4520-9FA3-FF7E1F7442A0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AC41E32E-A44C-420B-8BA3-B996C7CCF908}" type="sibTrans" cxnId="{1BC51F96-2CD6-4520-9FA3-FF7E1F7442A0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F5F2DA0B-77DA-42D6-B420-B95D0B0ECFE9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A104C6-FBB4-4AD9-9C54-CB2D5331739B}" type="parTrans" cxnId="{532F5CED-1C39-4D49-83A6-DAF07AF38B35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BB8AE3D6-C784-49C3-968D-DAA9D6CE5D38}" type="sibTrans" cxnId="{532F5CED-1C39-4D49-83A6-DAF07AF38B35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C40E8903-1A14-423F-B8F3-5DAC2EE4BA46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D217AA-5D18-4CBA-95C5-51B1AB950E02}" type="parTrans" cxnId="{4958F1CF-AF8C-4867-85AF-A57BFC9C9686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7C4996B0-4470-4ABA-8AE9-5167B78972FA}" type="sibTrans" cxnId="{4958F1CF-AF8C-4867-85AF-A57BFC9C9686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C7F83792-F15F-4037-A790-7ED003AB38C4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82107C-819E-40E8-B606-274499888346}" type="parTrans" cxnId="{9251DE79-8C6D-44DA-AD9F-A141D3B31313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67A5BAD8-D4E7-457F-AB53-644B3151FB4B}" type="sibTrans" cxnId="{9251DE79-8C6D-44DA-AD9F-A141D3B31313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C7C6E47B-9207-4CD9-9849-B647C7EFB96C}">
      <dgm:prSet/>
      <dgm:spPr/>
      <dgm:t>
        <a:bodyPr/>
        <a:lstStyle/>
        <a:p>
          <a:pPr>
            <a:lnSpc>
              <a:spcPct val="100000"/>
            </a:lnSpc>
          </a:pPr>
          <a:endParaRPr lang="bg-BG" sz="900" b="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D6E96F-1A09-4468-A9CA-FAE44E7531A4}" type="parTrans" cxnId="{AA7D77D1-8B7B-4394-83AF-1BA99013138C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3BA3CC4B-561B-421F-AB22-A569B0CA9D03}" type="sibTrans" cxnId="{AA7D77D1-8B7B-4394-83AF-1BA99013138C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FDBD7130-6F43-48F2-A874-2624D383F2A4}">
      <dgm:prSet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Прилага се във всички граждански, наказателни и административни производства, които го засягат</a:t>
          </a:r>
        </a:p>
      </dgm:t>
    </dgm:pt>
    <dgm:pt modelId="{AA659AA8-4679-45EB-9F5E-E17B5F303C26}" type="parTrans" cxnId="{F5A180DD-E716-4E3D-A104-6B697E4FC34E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DE9453A7-5E96-4CD8-96C3-5AEAC065EC13}" type="sibTrans" cxnId="{F5A180DD-E716-4E3D-A104-6B697E4FC34E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FE973894-C1D8-4ABD-862A-F0E22BF60998}">
      <dgm:prSet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1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Всяко дете има право</a:t>
          </a:r>
          <a:br>
            <a:rPr lang="bg-BG" sz="1800" b="1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bg-BG" sz="1800" b="1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 изразява мнение</a:t>
          </a:r>
        </a:p>
      </dgm:t>
    </dgm:pt>
    <dgm:pt modelId="{4A645C75-E58B-4F65-88B3-292E3EED140F}" type="parTrans" cxnId="{33AA6940-2860-4F2C-B509-108D61B32FD3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6D12A613-8EA1-47A1-9814-637DB84B1B3C}" type="sibTrans" cxnId="{33AA6940-2860-4F2C-B509-108D61B32FD3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44C83E03-DF84-43CF-B1ED-DD234796E768}">
      <dgm:prSet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bg-BG" sz="1800" b="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Важи за всички въпроси, </a:t>
          </a:r>
          <a:br>
            <a:rPr lang="bg-BG" sz="1800" b="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bg-BG" sz="1800" b="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отнасящи се до него</a:t>
          </a:r>
        </a:p>
      </dgm:t>
    </dgm:pt>
    <dgm:pt modelId="{CA2BAF0A-11A0-4FC4-B9AD-A6AC3DABFB96}" type="parTrans" cxnId="{0B273208-6346-4D7B-A516-7906BC7D287D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BAC72637-9A1F-4EAC-93E5-698A30E42081}" type="sibTrans" cxnId="{0B273208-6346-4D7B-A516-7906BC7D287D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E0A5DB4A-AB64-47E2-8D9D-CD414A1FF669}">
      <dgm:prSet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мнението му следва да се придава дължимото значение</a:t>
          </a:r>
        </a:p>
        <a:p>
          <a:pPr>
            <a:lnSpc>
              <a:spcPct val="100000"/>
            </a:lnSpc>
          </a:pPr>
          <a:endParaRPr lang="bg-BG" sz="1800" b="0" noProof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3F461B0-0ABD-42FC-9360-DF832061B148}" type="parTrans" cxnId="{A7951B93-BFCE-46D8-9270-0022C1C0755C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2C8EEAEB-C417-47BA-BA42-A79EF6526604}" type="sibTrans" cxnId="{A7951B93-BFCE-46D8-9270-0022C1C0755C}">
      <dgm:prSet/>
      <dgm:spPr/>
      <dgm:t>
        <a:bodyPr/>
        <a:lstStyle/>
        <a:p>
          <a:pPr>
            <a:lnSpc>
              <a:spcPct val="100000"/>
            </a:lnSpc>
          </a:pPr>
          <a:endParaRPr lang="en-GB" sz="900" b="0">
            <a:latin typeface="Times New Roman" pitchFamily="18" charset="0"/>
            <a:cs typeface="Times New Roman" pitchFamily="18" charset="0"/>
          </a:endParaRPr>
        </a:p>
      </dgm:t>
    </dgm:pt>
    <dgm:pt modelId="{7D190819-2CAD-4332-BFC4-0BF00C0692DF}" type="pres">
      <dgm:prSet presAssocID="{F105BEED-B430-4FD5-8626-E02AB68ADA8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7E9D4D0-2D1B-426C-BDFF-0F338D967F0D}" type="pres">
      <dgm:prSet presAssocID="{AA7AB95C-7459-456A-A2A3-DB94BCDD42BC}" presName="centerShape" presStyleLbl="node0" presStyleIdx="0" presStyleCnt="1"/>
      <dgm:spPr/>
      <dgm:t>
        <a:bodyPr/>
        <a:lstStyle/>
        <a:p>
          <a:endParaRPr lang="en-GB"/>
        </a:p>
      </dgm:t>
    </dgm:pt>
    <dgm:pt modelId="{318BDFEE-86C6-4941-A358-95CC5D4372B6}" type="pres">
      <dgm:prSet presAssocID="{B91F1724-8200-4C15-BC5B-DDC45D483102}" presName="parTrans" presStyleLbl="bgSibTrans2D1" presStyleIdx="0" presStyleCnt="5"/>
      <dgm:spPr/>
      <dgm:t>
        <a:bodyPr/>
        <a:lstStyle/>
        <a:p>
          <a:endParaRPr lang="en-GB"/>
        </a:p>
      </dgm:t>
    </dgm:pt>
    <dgm:pt modelId="{3FADBED4-523B-4D77-8016-84D7ED83A798}" type="pres">
      <dgm:prSet presAssocID="{99215BC7-3959-4332-A706-0F5FA653A051}" presName="node" presStyleLbl="node1" presStyleIdx="0" presStyleCnt="5" custScaleX="133000" custScaleY="464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7AC64-5E8F-435A-B01C-E9957C164429}" type="pres">
      <dgm:prSet presAssocID="{AA659AA8-4679-45EB-9F5E-E17B5F303C26}" presName="parTrans" presStyleLbl="bgSibTrans2D1" presStyleIdx="1" presStyleCnt="5"/>
      <dgm:spPr/>
      <dgm:t>
        <a:bodyPr/>
        <a:lstStyle/>
        <a:p>
          <a:endParaRPr lang="en-GB"/>
        </a:p>
      </dgm:t>
    </dgm:pt>
    <dgm:pt modelId="{B6F14FBF-A818-4EBA-9711-C9A7CE943D45}" type="pres">
      <dgm:prSet presAssocID="{FDBD7130-6F43-48F2-A874-2624D383F2A4}" presName="node" presStyleLbl="node1" presStyleIdx="1" presStyleCnt="5" custScaleX="156728" custScaleY="62780" custRadScaleRad="109250" custRadScaleInc="-129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74C755-7E9D-4074-9B4F-7819EF6CEE3E}" type="pres">
      <dgm:prSet presAssocID="{4A645C75-E58B-4F65-88B3-292E3EED140F}" presName="parTrans" presStyleLbl="bgSibTrans2D1" presStyleIdx="2" presStyleCnt="5"/>
      <dgm:spPr/>
      <dgm:t>
        <a:bodyPr/>
        <a:lstStyle/>
        <a:p>
          <a:endParaRPr lang="en-GB"/>
        </a:p>
      </dgm:t>
    </dgm:pt>
    <dgm:pt modelId="{D5F0D573-5374-429B-96CC-A0CE45DAAAF1}" type="pres">
      <dgm:prSet presAssocID="{FE973894-C1D8-4ABD-862A-F0E22BF60998}" presName="node" presStyleLbl="node1" presStyleIdx="2" presStyleCnt="5" custScaleX="160622" custScaleY="54072" custRadScaleRad="9533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460219-F93E-4F4B-8B09-FE72ADA5AD28}" type="pres">
      <dgm:prSet presAssocID="{CA2BAF0A-11A0-4FC4-B9AD-A6AC3DABFB96}" presName="parTrans" presStyleLbl="bgSibTrans2D1" presStyleIdx="3" presStyleCnt="5"/>
      <dgm:spPr/>
      <dgm:t>
        <a:bodyPr/>
        <a:lstStyle/>
        <a:p>
          <a:endParaRPr lang="en-GB"/>
        </a:p>
      </dgm:t>
    </dgm:pt>
    <dgm:pt modelId="{9D8D17FE-0325-4AE7-B5A6-E5925022B2ED}" type="pres">
      <dgm:prSet presAssocID="{44C83E03-DF84-43CF-B1ED-DD234796E768}" presName="node" presStyleLbl="node1" presStyleIdx="3" presStyleCnt="5" custScaleX="167068" custScaleY="64737" custRadScaleRad="115370" custRadScaleInc="200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3F5C98-8978-4F33-9674-DA94F989B120}" type="pres">
      <dgm:prSet presAssocID="{33F461B0-0ABD-42FC-9360-DF832061B148}" presName="parTrans" presStyleLbl="bgSibTrans2D1" presStyleIdx="4" presStyleCnt="5" custLinFactNeighborX="-6622"/>
      <dgm:spPr/>
      <dgm:t>
        <a:bodyPr/>
        <a:lstStyle/>
        <a:p>
          <a:endParaRPr lang="en-GB"/>
        </a:p>
      </dgm:t>
    </dgm:pt>
    <dgm:pt modelId="{EB27CA2F-279D-4652-88E2-8BF563069BA9}" type="pres">
      <dgm:prSet presAssocID="{E0A5DB4A-AB64-47E2-8D9D-CD414A1FF669}" presName="node" presStyleLbl="node1" presStyleIdx="4" presStyleCnt="5" custScaleX="159539" custScaleY="574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D2C3B17-FF40-42F4-91DB-242C3D27FA17}" srcId="{F105BEED-B430-4FD5-8626-E02AB68ADA80}" destId="{AA7AB95C-7459-456A-A2A3-DB94BCDD42BC}" srcOrd="0" destOrd="0" parTransId="{DD3C2513-A1C9-40C9-B182-E44BB9B385B4}" sibTransId="{9E633756-207F-434B-901B-814079E3C78A}"/>
    <dgm:cxn modelId="{1410B317-3AE5-4140-BC46-3F98F7BEB8CC}" type="presOf" srcId="{B91F1724-8200-4C15-BC5B-DDC45D483102}" destId="{318BDFEE-86C6-4941-A358-95CC5D4372B6}" srcOrd="0" destOrd="0" presId="urn:microsoft.com/office/officeart/2005/8/layout/radial4"/>
    <dgm:cxn modelId="{4822AFE1-CAF6-455C-BE1E-E966D0D5CB08}" type="presOf" srcId="{CA2BAF0A-11A0-4FC4-B9AD-A6AC3DABFB96}" destId="{D6460219-F93E-4F4B-8B09-FE72ADA5AD28}" srcOrd="0" destOrd="0" presId="urn:microsoft.com/office/officeart/2005/8/layout/radial4"/>
    <dgm:cxn modelId="{56ABB043-C524-4F7B-BE91-81AB01959A80}" srcId="{AA7AB95C-7459-456A-A2A3-DB94BCDD42BC}" destId="{99215BC7-3959-4332-A706-0F5FA653A051}" srcOrd="0" destOrd="0" parTransId="{B91F1724-8200-4C15-BC5B-DDC45D483102}" sibTransId="{B7E2E0C6-16B4-4833-9737-7CDB73D6318A}"/>
    <dgm:cxn modelId="{BD6293BB-7AD8-4C9E-82A3-F9A74DB4DAC4}" type="presOf" srcId="{FDBD7130-6F43-48F2-A874-2624D383F2A4}" destId="{B6F14FBF-A818-4EBA-9711-C9A7CE943D45}" srcOrd="0" destOrd="0" presId="urn:microsoft.com/office/officeart/2005/8/layout/radial4"/>
    <dgm:cxn modelId="{792A14E9-407A-473D-915C-4328EAB9E521}" type="presOf" srcId="{AA659AA8-4679-45EB-9F5E-E17B5F303C26}" destId="{4717AC64-5E8F-435A-B01C-E9957C164429}" srcOrd="0" destOrd="0" presId="urn:microsoft.com/office/officeart/2005/8/layout/radial4"/>
    <dgm:cxn modelId="{532F5CED-1C39-4D49-83A6-DAF07AF38B35}" srcId="{F105BEED-B430-4FD5-8626-E02AB68ADA80}" destId="{F5F2DA0B-77DA-42D6-B420-B95D0B0ECFE9}" srcOrd="6" destOrd="0" parTransId="{66A104C6-FBB4-4AD9-9C54-CB2D5331739B}" sibTransId="{BB8AE3D6-C784-49C3-968D-DAA9D6CE5D38}"/>
    <dgm:cxn modelId="{1BC51F96-2CD6-4520-9FA3-FF7E1F7442A0}" srcId="{F105BEED-B430-4FD5-8626-E02AB68ADA80}" destId="{294A67FF-287E-420B-9717-2ED9962E0D56}" srcOrd="5" destOrd="0" parTransId="{3C032695-E537-4F3F-AB41-D3411EE3DF50}" sibTransId="{AC41E32E-A44C-420B-8BA3-B996C7CCF908}"/>
    <dgm:cxn modelId="{AA7D77D1-8B7B-4394-83AF-1BA99013138C}" srcId="{F105BEED-B430-4FD5-8626-E02AB68ADA80}" destId="{C7C6E47B-9207-4CD9-9849-B647C7EFB96C}" srcOrd="9" destOrd="0" parTransId="{AED6E96F-1A09-4468-A9CA-FAE44E7531A4}" sibTransId="{3BA3CC4B-561B-421F-AB22-A569B0CA9D03}"/>
    <dgm:cxn modelId="{EB1BDC30-C640-44C9-987A-42FE9080BD92}" type="presOf" srcId="{4A645C75-E58B-4F65-88B3-292E3EED140F}" destId="{E574C755-7E9D-4074-9B4F-7819EF6CEE3E}" srcOrd="0" destOrd="0" presId="urn:microsoft.com/office/officeart/2005/8/layout/radial4"/>
    <dgm:cxn modelId="{65139EA8-1A6A-4335-9D51-AE098B28A571}" type="presOf" srcId="{F105BEED-B430-4FD5-8626-E02AB68ADA80}" destId="{7D190819-2CAD-4332-BFC4-0BF00C0692DF}" srcOrd="0" destOrd="0" presId="urn:microsoft.com/office/officeart/2005/8/layout/radial4"/>
    <dgm:cxn modelId="{6EEE29A7-9F3A-4518-8077-91E2D1900909}" srcId="{F105BEED-B430-4FD5-8626-E02AB68ADA80}" destId="{1E6CD5F0-F721-4081-8DA2-264C8ECA5113}" srcOrd="1" destOrd="0" parTransId="{6AF75231-B692-48B4-8D9F-9D3CF7F5721C}" sibTransId="{2DCFFCCA-DC4F-4A85-B8E7-C332E4F0BE6B}"/>
    <dgm:cxn modelId="{B365CDDA-FFDC-4591-8115-E27F6B9E4EB4}" type="presOf" srcId="{FE973894-C1D8-4ABD-862A-F0E22BF60998}" destId="{D5F0D573-5374-429B-96CC-A0CE45DAAAF1}" srcOrd="0" destOrd="0" presId="urn:microsoft.com/office/officeart/2005/8/layout/radial4"/>
    <dgm:cxn modelId="{A54F31BA-7117-4B9F-BCA7-47970373A5ED}" type="presOf" srcId="{E0A5DB4A-AB64-47E2-8D9D-CD414A1FF669}" destId="{EB27CA2F-279D-4652-88E2-8BF563069BA9}" srcOrd="0" destOrd="0" presId="urn:microsoft.com/office/officeart/2005/8/layout/radial4"/>
    <dgm:cxn modelId="{C4DD0A1B-8683-45B4-B2F3-98418C97F32B}" type="presOf" srcId="{AA7AB95C-7459-456A-A2A3-DB94BCDD42BC}" destId="{77E9D4D0-2D1B-426C-BDFF-0F338D967F0D}" srcOrd="0" destOrd="0" presId="urn:microsoft.com/office/officeart/2005/8/layout/radial4"/>
    <dgm:cxn modelId="{A766F058-B62C-440C-A45F-8EFFAE384888}" srcId="{F105BEED-B430-4FD5-8626-E02AB68ADA80}" destId="{322CEE21-DEC5-4557-B74C-48CAC3B7CD7C}" srcOrd="4" destOrd="0" parTransId="{78E42854-C33A-4C64-BF6F-56C3912C7791}" sibTransId="{51B88B52-C095-4569-A8DF-6DD0565A7602}"/>
    <dgm:cxn modelId="{77F1FE3B-9B3A-43D6-A725-285D4D2DFF64}" type="presOf" srcId="{33F461B0-0ABD-42FC-9360-DF832061B148}" destId="{9F3F5C98-8978-4F33-9674-DA94F989B120}" srcOrd="0" destOrd="0" presId="urn:microsoft.com/office/officeart/2005/8/layout/radial4"/>
    <dgm:cxn modelId="{9251DE79-8C6D-44DA-AD9F-A141D3B31313}" srcId="{F105BEED-B430-4FD5-8626-E02AB68ADA80}" destId="{C7F83792-F15F-4037-A790-7ED003AB38C4}" srcOrd="8" destOrd="0" parTransId="{8882107C-819E-40E8-B606-274499888346}" sibTransId="{67A5BAD8-D4E7-457F-AB53-644B3151FB4B}"/>
    <dgm:cxn modelId="{3BC81599-6C8E-49B9-9330-2E037ED38279}" type="presOf" srcId="{99215BC7-3959-4332-A706-0F5FA653A051}" destId="{3FADBED4-523B-4D77-8016-84D7ED83A798}" srcOrd="0" destOrd="0" presId="urn:microsoft.com/office/officeart/2005/8/layout/radial4"/>
    <dgm:cxn modelId="{1FBCAD76-4F1A-435F-9415-84936F2C6CAC}" srcId="{F105BEED-B430-4FD5-8626-E02AB68ADA80}" destId="{2E625B7A-29AB-4919-B9A8-752EB5604641}" srcOrd="3" destOrd="0" parTransId="{13D7985A-9CE1-4CCF-BE5B-E4272E9523A2}" sibTransId="{E593428B-87D9-4B42-ABEE-0877C4F7F6F5}"/>
    <dgm:cxn modelId="{33AA6940-2860-4F2C-B509-108D61B32FD3}" srcId="{AA7AB95C-7459-456A-A2A3-DB94BCDD42BC}" destId="{FE973894-C1D8-4ABD-862A-F0E22BF60998}" srcOrd="2" destOrd="0" parTransId="{4A645C75-E58B-4F65-88B3-292E3EED140F}" sibTransId="{6D12A613-8EA1-47A1-9814-637DB84B1B3C}"/>
    <dgm:cxn modelId="{A7951B93-BFCE-46D8-9270-0022C1C0755C}" srcId="{AA7AB95C-7459-456A-A2A3-DB94BCDD42BC}" destId="{E0A5DB4A-AB64-47E2-8D9D-CD414A1FF669}" srcOrd="4" destOrd="0" parTransId="{33F461B0-0ABD-42FC-9360-DF832061B148}" sibTransId="{2C8EEAEB-C417-47BA-BA42-A79EF6526604}"/>
    <dgm:cxn modelId="{0B273208-6346-4D7B-A516-7906BC7D287D}" srcId="{AA7AB95C-7459-456A-A2A3-DB94BCDD42BC}" destId="{44C83E03-DF84-43CF-B1ED-DD234796E768}" srcOrd="3" destOrd="0" parTransId="{CA2BAF0A-11A0-4FC4-B9AD-A6AC3DABFB96}" sibTransId="{BAC72637-9A1F-4EAC-93E5-698A30E42081}"/>
    <dgm:cxn modelId="{62C08E1A-E4F7-46F0-A82D-5894FB8E1C8E}" srcId="{F105BEED-B430-4FD5-8626-E02AB68ADA80}" destId="{DB3AB224-35B0-41EB-AE52-64BA270151DF}" srcOrd="2" destOrd="0" parTransId="{67000FCA-C1A1-44F1-9CBD-ED7F6228558C}" sibTransId="{DE6D2B65-7961-42BA-B3C0-56B88695CE77}"/>
    <dgm:cxn modelId="{F5A180DD-E716-4E3D-A104-6B697E4FC34E}" srcId="{AA7AB95C-7459-456A-A2A3-DB94BCDD42BC}" destId="{FDBD7130-6F43-48F2-A874-2624D383F2A4}" srcOrd="1" destOrd="0" parTransId="{AA659AA8-4679-45EB-9F5E-E17B5F303C26}" sibTransId="{DE9453A7-5E96-4CD8-96C3-5AEAC065EC13}"/>
    <dgm:cxn modelId="{A8D92A4C-B106-4912-8C05-E58854DDE51E}" type="presOf" srcId="{44C83E03-DF84-43CF-B1ED-DD234796E768}" destId="{9D8D17FE-0325-4AE7-B5A6-E5925022B2ED}" srcOrd="0" destOrd="0" presId="urn:microsoft.com/office/officeart/2005/8/layout/radial4"/>
    <dgm:cxn modelId="{4958F1CF-AF8C-4867-85AF-A57BFC9C9686}" srcId="{F105BEED-B430-4FD5-8626-E02AB68ADA80}" destId="{C40E8903-1A14-423F-B8F3-5DAC2EE4BA46}" srcOrd="7" destOrd="0" parTransId="{F9D217AA-5D18-4CBA-95C5-51B1AB950E02}" sibTransId="{7C4996B0-4470-4ABA-8AE9-5167B78972FA}"/>
    <dgm:cxn modelId="{BCB9188E-35EC-46EB-9C83-2468939FA05C}" type="presParOf" srcId="{7D190819-2CAD-4332-BFC4-0BF00C0692DF}" destId="{77E9D4D0-2D1B-426C-BDFF-0F338D967F0D}" srcOrd="0" destOrd="0" presId="urn:microsoft.com/office/officeart/2005/8/layout/radial4"/>
    <dgm:cxn modelId="{03D6EEDE-A8D6-490E-8595-1AE665399271}" type="presParOf" srcId="{7D190819-2CAD-4332-BFC4-0BF00C0692DF}" destId="{318BDFEE-86C6-4941-A358-95CC5D4372B6}" srcOrd="1" destOrd="0" presId="urn:microsoft.com/office/officeart/2005/8/layout/radial4"/>
    <dgm:cxn modelId="{4D116BBF-2060-41BD-B6BB-61EE62D6419A}" type="presParOf" srcId="{7D190819-2CAD-4332-BFC4-0BF00C0692DF}" destId="{3FADBED4-523B-4D77-8016-84D7ED83A798}" srcOrd="2" destOrd="0" presId="urn:microsoft.com/office/officeart/2005/8/layout/radial4"/>
    <dgm:cxn modelId="{733F3884-B1BF-4065-A26A-7886D22508AB}" type="presParOf" srcId="{7D190819-2CAD-4332-BFC4-0BF00C0692DF}" destId="{4717AC64-5E8F-435A-B01C-E9957C164429}" srcOrd="3" destOrd="0" presId="urn:microsoft.com/office/officeart/2005/8/layout/radial4"/>
    <dgm:cxn modelId="{C71C663F-5091-48D6-8FD0-B2F2480E26EE}" type="presParOf" srcId="{7D190819-2CAD-4332-BFC4-0BF00C0692DF}" destId="{B6F14FBF-A818-4EBA-9711-C9A7CE943D45}" srcOrd="4" destOrd="0" presId="urn:microsoft.com/office/officeart/2005/8/layout/radial4"/>
    <dgm:cxn modelId="{8D29DBAA-8751-413D-94C3-0789D3E62531}" type="presParOf" srcId="{7D190819-2CAD-4332-BFC4-0BF00C0692DF}" destId="{E574C755-7E9D-4074-9B4F-7819EF6CEE3E}" srcOrd="5" destOrd="0" presId="urn:microsoft.com/office/officeart/2005/8/layout/radial4"/>
    <dgm:cxn modelId="{60FB23D6-D111-467C-845B-458726E05BE7}" type="presParOf" srcId="{7D190819-2CAD-4332-BFC4-0BF00C0692DF}" destId="{D5F0D573-5374-429B-96CC-A0CE45DAAAF1}" srcOrd="6" destOrd="0" presId="urn:microsoft.com/office/officeart/2005/8/layout/radial4"/>
    <dgm:cxn modelId="{76EBC3B5-67FD-4D3D-B7C5-A76DB7F3949C}" type="presParOf" srcId="{7D190819-2CAD-4332-BFC4-0BF00C0692DF}" destId="{D6460219-F93E-4F4B-8B09-FE72ADA5AD28}" srcOrd="7" destOrd="0" presId="urn:microsoft.com/office/officeart/2005/8/layout/radial4"/>
    <dgm:cxn modelId="{20BD0BC6-7913-41F9-997A-8A5FBA2FAD0F}" type="presParOf" srcId="{7D190819-2CAD-4332-BFC4-0BF00C0692DF}" destId="{9D8D17FE-0325-4AE7-B5A6-E5925022B2ED}" srcOrd="8" destOrd="0" presId="urn:microsoft.com/office/officeart/2005/8/layout/radial4"/>
    <dgm:cxn modelId="{1F433268-4483-465F-93AD-BAE147A34BD0}" type="presParOf" srcId="{7D190819-2CAD-4332-BFC4-0BF00C0692DF}" destId="{9F3F5C98-8978-4F33-9674-DA94F989B120}" srcOrd="9" destOrd="0" presId="urn:microsoft.com/office/officeart/2005/8/layout/radial4"/>
    <dgm:cxn modelId="{D0E67AB0-E4E2-4C7D-9492-FE2F2938BDDD}" type="presParOf" srcId="{7D190819-2CAD-4332-BFC4-0BF00C0692DF}" destId="{EB27CA2F-279D-4652-88E2-8BF563069BA9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35422C-6D3A-4F98-B6F2-607A2466B18A}" type="doc">
      <dgm:prSet loTypeId="urn:microsoft.com/office/officeart/2005/8/layout/list1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bg-BG"/>
        </a:p>
      </dgm:t>
    </dgm:pt>
    <dgm:pt modelId="{49261F20-E5B1-4670-8E07-034EE8FBDAE0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1. Манипулиране </a:t>
          </a:r>
        </a:p>
      </dgm:t>
    </dgm:pt>
    <dgm:pt modelId="{E3CAD31F-0954-40F2-8B89-0C1FEA2FE033}" type="parTrans" cxnId="{81F9C592-DF1B-4ECB-88C2-3E2AD9E2BF7C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1E7C7022-08CE-48A1-809F-AABD1E992991}" type="sibTrans" cxnId="{81F9C592-DF1B-4ECB-88C2-3E2AD9E2BF7C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0C4EABDE-9C45-45D1-94F5-774AC586D0CE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2. Декориране </a:t>
          </a:r>
        </a:p>
      </dgm:t>
    </dgm:pt>
    <dgm:pt modelId="{335D4461-DEED-49D1-B36F-09704B5CA76B}" type="parTrans" cxnId="{7D4DE37E-941D-4AAE-B5C5-5724BA249404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5120759D-87A4-46DD-8393-7109B872A45B}" type="sibTrans" cxnId="{7D4DE37E-941D-4AAE-B5C5-5724BA249404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2B25C2C3-AD42-43CD-B852-156E003BDF31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3. Символично участие  </a:t>
          </a:r>
        </a:p>
      </dgm:t>
    </dgm:pt>
    <dgm:pt modelId="{80F4C423-E398-4D91-885E-ECC263CEEF1A}" type="parTrans" cxnId="{E57B8C4D-79AE-4694-B451-20F1BF0D6D1B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18438D28-0861-41C1-8306-C051F7815EEF}" type="sibTrans" cxnId="{E57B8C4D-79AE-4694-B451-20F1BF0D6D1B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2C7F3627-9F97-4C99-B9CD-A56B83556D16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 dirty="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4. Възлагане и информиране </a:t>
          </a:r>
        </a:p>
      </dgm:t>
    </dgm:pt>
    <dgm:pt modelId="{4C42FB82-6512-4743-9C33-63DAF6D10160}" type="parTrans" cxnId="{7C499968-D632-48AE-A2B3-1C216652B394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4AC4A1C6-1334-4621-93DB-F2D0CE6EC183}" type="sibTrans" cxnId="{7C499968-D632-48AE-A2B3-1C216652B394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3B8A0248-AEED-4079-B912-4963213B6593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5. Консултиране и информиране </a:t>
          </a:r>
        </a:p>
      </dgm:t>
    </dgm:pt>
    <dgm:pt modelId="{C8CA50D0-3B50-4517-B86B-8ED4DBD72AF5}" type="parTrans" cxnId="{7D41F74F-3321-4A16-AEAE-6B4575665207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913206ED-4372-42C6-95C1-7C6DEF2DBFB7}" type="sibTrans" cxnId="{7D41F74F-3321-4A16-AEAE-6B4575665207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6B9116C6-D20D-4C6C-82B9-8E6B00754DF9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bg-BG" sz="18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6. Инициирани от възрастните, но споделени с децата  решения </a:t>
          </a:r>
        </a:p>
      </dgm:t>
    </dgm:pt>
    <dgm:pt modelId="{EFD2FEF1-3119-479D-9934-AF997E40CCAD}" type="parTrans" cxnId="{AD96205A-73F8-4FB3-80C7-E37AEA1A14EF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2506DDB3-CF82-4A53-A4DF-0F0A46C4CBB3}" type="sibTrans" cxnId="{AD96205A-73F8-4FB3-80C7-E37AEA1A14EF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D5F7F939-1E8A-4B02-AA15-2C0CBC8B82BB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7. Инициирани  от децата  идеи и решения </a:t>
          </a:r>
        </a:p>
      </dgm:t>
    </dgm:pt>
    <dgm:pt modelId="{24FB566E-FB3C-432B-9522-50A2104F80E9}" type="parTrans" cxnId="{2BF75AA4-41DF-4A8E-B370-6A6ECFA91F85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5D053BD3-8447-4A7F-BFF8-7CFCFC5F13E6}" type="sibTrans" cxnId="{2BF75AA4-41DF-4A8E-B370-6A6ECFA91F85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FF4D3E33-1A85-4FDE-92D0-9C47D2637A50}">
      <dgm:prSet custT="1"/>
      <dgm:spPr>
        <a:solidFill>
          <a:schemeClr val="tx1">
            <a:lumMod val="25000"/>
            <a:lumOff val="75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bg-BG" sz="1800" dirty="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8. Възрастните и децата  заедно вземат решения </a:t>
          </a:r>
        </a:p>
      </dgm:t>
    </dgm:pt>
    <dgm:pt modelId="{D4BE1713-6DA3-4FD5-A7E9-68C4611336D7}" type="parTrans" cxnId="{C8D5A3C3-E140-4FEE-B1E7-F2FEAE95246B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228AE84A-7937-420F-ADDF-879CCC035E45}" type="sibTrans" cxnId="{C8D5A3C3-E140-4FEE-B1E7-F2FEAE95246B}">
      <dgm:prSet/>
      <dgm:spPr/>
      <dgm:t>
        <a:bodyPr/>
        <a:lstStyle/>
        <a:p>
          <a:endParaRPr lang="bg-BG" sz="1050">
            <a:solidFill>
              <a:sysClr val="windowText" lastClr="000000"/>
            </a:solidFill>
            <a:latin typeface="Cambria" pitchFamily="18" charset="0"/>
            <a:ea typeface="Cambria" pitchFamily="18" charset="0"/>
          </a:endParaRPr>
        </a:p>
      </dgm:t>
    </dgm:pt>
    <dgm:pt modelId="{AEB3071F-8D8C-417B-99FF-8EAD4C0A468C}" type="pres">
      <dgm:prSet presAssocID="{F235422C-6D3A-4F98-B6F2-607A2466B1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69F180C5-3483-4E80-B65E-5751E9012F40}" type="pres">
      <dgm:prSet presAssocID="{FF4D3E33-1A85-4FDE-92D0-9C47D2637A50}" presName="parentLin" presStyleCnt="0"/>
      <dgm:spPr/>
    </dgm:pt>
    <dgm:pt modelId="{2C90EA8D-8D20-418C-930B-48FEBCB6FC7F}" type="pres">
      <dgm:prSet presAssocID="{FF4D3E33-1A85-4FDE-92D0-9C47D2637A50}" presName="parentLeftMargin" presStyleLbl="node1" presStyleIdx="0" presStyleCnt="8"/>
      <dgm:spPr/>
      <dgm:t>
        <a:bodyPr/>
        <a:lstStyle/>
        <a:p>
          <a:endParaRPr lang="bg-BG"/>
        </a:p>
      </dgm:t>
    </dgm:pt>
    <dgm:pt modelId="{93C7054C-5AC0-41E1-8B7F-F8121DBA9376}" type="pres">
      <dgm:prSet presAssocID="{FF4D3E33-1A85-4FDE-92D0-9C47D2637A50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7471A3B-2F13-4CF3-8BC7-9C4E436D60BF}" type="pres">
      <dgm:prSet presAssocID="{FF4D3E33-1A85-4FDE-92D0-9C47D2637A50}" presName="negativeSpace" presStyleCnt="0"/>
      <dgm:spPr/>
    </dgm:pt>
    <dgm:pt modelId="{F57EC26A-42F8-4FE2-8FBB-0527BF998072}" type="pres">
      <dgm:prSet presAssocID="{FF4D3E33-1A85-4FDE-92D0-9C47D2637A50}" presName="childText" presStyleLbl="conFgAcc1" presStyleIdx="0" presStyleCnt="8">
        <dgm:presLayoutVars>
          <dgm:bulletEnabled val="1"/>
        </dgm:presLayoutVars>
      </dgm:prSet>
      <dgm:spPr/>
    </dgm:pt>
    <dgm:pt modelId="{F0C22C95-D8A4-4C0A-BF76-059AEC003E28}" type="pres">
      <dgm:prSet presAssocID="{228AE84A-7937-420F-ADDF-879CCC035E45}" presName="spaceBetweenRectangles" presStyleCnt="0"/>
      <dgm:spPr/>
    </dgm:pt>
    <dgm:pt modelId="{48D8CBE3-D2B9-43D2-BB5F-24BB5B231C7A}" type="pres">
      <dgm:prSet presAssocID="{D5F7F939-1E8A-4B02-AA15-2C0CBC8B82BB}" presName="parentLin" presStyleCnt="0"/>
      <dgm:spPr/>
    </dgm:pt>
    <dgm:pt modelId="{FE20E124-D0B8-4980-8DA7-0AEB042B9432}" type="pres">
      <dgm:prSet presAssocID="{D5F7F939-1E8A-4B02-AA15-2C0CBC8B82BB}" presName="parentLeftMargin" presStyleLbl="node1" presStyleIdx="0" presStyleCnt="8"/>
      <dgm:spPr/>
      <dgm:t>
        <a:bodyPr/>
        <a:lstStyle/>
        <a:p>
          <a:endParaRPr lang="bg-BG"/>
        </a:p>
      </dgm:t>
    </dgm:pt>
    <dgm:pt modelId="{1F69896B-2911-4FA0-AAD0-9A6A427EA4A4}" type="pres">
      <dgm:prSet presAssocID="{D5F7F939-1E8A-4B02-AA15-2C0CBC8B82BB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F446444-B2E2-40EB-AF2F-DD565B765920}" type="pres">
      <dgm:prSet presAssocID="{D5F7F939-1E8A-4B02-AA15-2C0CBC8B82BB}" presName="negativeSpace" presStyleCnt="0"/>
      <dgm:spPr/>
    </dgm:pt>
    <dgm:pt modelId="{475FF152-2668-4367-8CB8-387598B51B0A}" type="pres">
      <dgm:prSet presAssocID="{D5F7F939-1E8A-4B02-AA15-2C0CBC8B82BB}" presName="childText" presStyleLbl="conFgAcc1" presStyleIdx="1" presStyleCnt="8">
        <dgm:presLayoutVars>
          <dgm:bulletEnabled val="1"/>
        </dgm:presLayoutVars>
      </dgm:prSet>
      <dgm:spPr/>
    </dgm:pt>
    <dgm:pt modelId="{1C6D0B58-A6DF-40DB-98A6-92D562DA6C45}" type="pres">
      <dgm:prSet presAssocID="{5D053BD3-8447-4A7F-BFF8-7CFCFC5F13E6}" presName="spaceBetweenRectangles" presStyleCnt="0"/>
      <dgm:spPr/>
    </dgm:pt>
    <dgm:pt modelId="{26E097B5-D431-482C-81AE-6AD49A5FD7FF}" type="pres">
      <dgm:prSet presAssocID="{6B9116C6-D20D-4C6C-82B9-8E6B00754DF9}" presName="parentLin" presStyleCnt="0"/>
      <dgm:spPr/>
    </dgm:pt>
    <dgm:pt modelId="{F6664FC1-3EF4-4EC1-ACA4-66370B1831E4}" type="pres">
      <dgm:prSet presAssocID="{6B9116C6-D20D-4C6C-82B9-8E6B00754DF9}" presName="parentLeftMargin" presStyleLbl="node1" presStyleIdx="1" presStyleCnt="8"/>
      <dgm:spPr/>
      <dgm:t>
        <a:bodyPr/>
        <a:lstStyle/>
        <a:p>
          <a:endParaRPr lang="bg-BG"/>
        </a:p>
      </dgm:t>
    </dgm:pt>
    <dgm:pt modelId="{E4D33179-7327-4F6E-8966-00F8DCA04FA0}" type="pres">
      <dgm:prSet presAssocID="{6B9116C6-D20D-4C6C-82B9-8E6B00754DF9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BC79FB6-FF8B-4D94-A90F-3E4F31303C71}" type="pres">
      <dgm:prSet presAssocID="{6B9116C6-D20D-4C6C-82B9-8E6B00754DF9}" presName="negativeSpace" presStyleCnt="0"/>
      <dgm:spPr/>
    </dgm:pt>
    <dgm:pt modelId="{B1574C7C-6549-4AF8-BD09-91E92EEF2906}" type="pres">
      <dgm:prSet presAssocID="{6B9116C6-D20D-4C6C-82B9-8E6B00754DF9}" presName="childText" presStyleLbl="conFgAcc1" presStyleIdx="2" presStyleCnt="8">
        <dgm:presLayoutVars>
          <dgm:bulletEnabled val="1"/>
        </dgm:presLayoutVars>
      </dgm:prSet>
      <dgm:spPr/>
    </dgm:pt>
    <dgm:pt modelId="{19500D0F-8975-47A8-9168-14F57314B1C8}" type="pres">
      <dgm:prSet presAssocID="{2506DDB3-CF82-4A53-A4DF-0F0A46C4CBB3}" presName="spaceBetweenRectangles" presStyleCnt="0"/>
      <dgm:spPr/>
    </dgm:pt>
    <dgm:pt modelId="{2F4B586B-1B25-49C5-9CB2-B94543A09E56}" type="pres">
      <dgm:prSet presAssocID="{3B8A0248-AEED-4079-B912-4963213B6593}" presName="parentLin" presStyleCnt="0"/>
      <dgm:spPr/>
    </dgm:pt>
    <dgm:pt modelId="{BE5822AB-CBB2-4105-A015-3E6D25E10FB6}" type="pres">
      <dgm:prSet presAssocID="{3B8A0248-AEED-4079-B912-4963213B6593}" presName="parentLeftMargin" presStyleLbl="node1" presStyleIdx="2" presStyleCnt="8"/>
      <dgm:spPr/>
      <dgm:t>
        <a:bodyPr/>
        <a:lstStyle/>
        <a:p>
          <a:endParaRPr lang="bg-BG"/>
        </a:p>
      </dgm:t>
    </dgm:pt>
    <dgm:pt modelId="{3D427290-6A7F-4EF9-A365-3446BEEAFDE0}" type="pres">
      <dgm:prSet presAssocID="{3B8A0248-AEED-4079-B912-4963213B6593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CD45236-F5EA-4915-8C88-C4E44249335E}" type="pres">
      <dgm:prSet presAssocID="{3B8A0248-AEED-4079-B912-4963213B6593}" presName="negativeSpace" presStyleCnt="0"/>
      <dgm:spPr/>
    </dgm:pt>
    <dgm:pt modelId="{83EB3EFE-D57B-4F64-921C-015721090B30}" type="pres">
      <dgm:prSet presAssocID="{3B8A0248-AEED-4079-B912-4963213B6593}" presName="childText" presStyleLbl="conFgAcc1" presStyleIdx="3" presStyleCnt="8">
        <dgm:presLayoutVars>
          <dgm:bulletEnabled val="1"/>
        </dgm:presLayoutVars>
      </dgm:prSet>
      <dgm:spPr/>
    </dgm:pt>
    <dgm:pt modelId="{DBB6DDAB-4E4E-4C50-8B12-BC507CCE6F0D}" type="pres">
      <dgm:prSet presAssocID="{913206ED-4372-42C6-95C1-7C6DEF2DBFB7}" presName="spaceBetweenRectangles" presStyleCnt="0"/>
      <dgm:spPr/>
    </dgm:pt>
    <dgm:pt modelId="{73459DF1-DD81-46FB-A29B-CF5A384C874A}" type="pres">
      <dgm:prSet presAssocID="{2C7F3627-9F97-4C99-B9CD-A56B83556D16}" presName="parentLin" presStyleCnt="0"/>
      <dgm:spPr/>
    </dgm:pt>
    <dgm:pt modelId="{172189A2-FBAD-4B69-9D9E-C5F68F6D7D17}" type="pres">
      <dgm:prSet presAssocID="{2C7F3627-9F97-4C99-B9CD-A56B83556D16}" presName="parentLeftMargin" presStyleLbl="node1" presStyleIdx="3" presStyleCnt="8"/>
      <dgm:spPr/>
      <dgm:t>
        <a:bodyPr/>
        <a:lstStyle/>
        <a:p>
          <a:endParaRPr lang="bg-BG"/>
        </a:p>
      </dgm:t>
    </dgm:pt>
    <dgm:pt modelId="{0607DDA8-C20F-42F5-90FB-CB9C1C876561}" type="pres">
      <dgm:prSet presAssocID="{2C7F3627-9F97-4C99-B9CD-A56B83556D16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795B915-9FF0-4001-9A79-F0AE49BB2440}" type="pres">
      <dgm:prSet presAssocID="{2C7F3627-9F97-4C99-B9CD-A56B83556D16}" presName="negativeSpace" presStyleCnt="0"/>
      <dgm:spPr/>
    </dgm:pt>
    <dgm:pt modelId="{8042632D-757C-41B8-9CB4-47413B90A318}" type="pres">
      <dgm:prSet presAssocID="{2C7F3627-9F97-4C99-B9CD-A56B83556D16}" presName="childText" presStyleLbl="conFgAcc1" presStyleIdx="4" presStyleCnt="8">
        <dgm:presLayoutVars>
          <dgm:bulletEnabled val="1"/>
        </dgm:presLayoutVars>
      </dgm:prSet>
      <dgm:spPr/>
    </dgm:pt>
    <dgm:pt modelId="{210CE5B0-3E2D-4137-AD71-19B2E43B9E20}" type="pres">
      <dgm:prSet presAssocID="{4AC4A1C6-1334-4621-93DB-F2D0CE6EC183}" presName="spaceBetweenRectangles" presStyleCnt="0"/>
      <dgm:spPr/>
    </dgm:pt>
    <dgm:pt modelId="{0EC8D9B7-2FA2-40F4-9139-157446F06EB1}" type="pres">
      <dgm:prSet presAssocID="{2B25C2C3-AD42-43CD-B852-156E003BDF31}" presName="parentLin" presStyleCnt="0"/>
      <dgm:spPr/>
    </dgm:pt>
    <dgm:pt modelId="{669E85F2-4CE8-40E4-AB2C-D735D900C698}" type="pres">
      <dgm:prSet presAssocID="{2B25C2C3-AD42-43CD-B852-156E003BDF31}" presName="parentLeftMargin" presStyleLbl="node1" presStyleIdx="4" presStyleCnt="8"/>
      <dgm:spPr/>
      <dgm:t>
        <a:bodyPr/>
        <a:lstStyle/>
        <a:p>
          <a:endParaRPr lang="bg-BG"/>
        </a:p>
      </dgm:t>
    </dgm:pt>
    <dgm:pt modelId="{07C5FEAA-953A-4C73-814B-20E1FFF28A34}" type="pres">
      <dgm:prSet presAssocID="{2B25C2C3-AD42-43CD-B852-156E003BDF31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01D39-BB7C-41C4-8672-CB1D1F88F84D}" type="pres">
      <dgm:prSet presAssocID="{2B25C2C3-AD42-43CD-B852-156E003BDF31}" presName="negativeSpace" presStyleCnt="0"/>
      <dgm:spPr/>
    </dgm:pt>
    <dgm:pt modelId="{7E8E40CC-1766-44A1-A9FD-8B49794430E9}" type="pres">
      <dgm:prSet presAssocID="{2B25C2C3-AD42-43CD-B852-156E003BDF31}" presName="childText" presStyleLbl="conFgAcc1" presStyleIdx="5" presStyleCnt="8">
        <dgm:presLayoutVars>
          <dgm:bulletEnabled val="1"/>
        </dgm:presLayoutVars>
      </dgm:prSet>
      <dgm:spPr/>
    </dgm:pt>
    <dgm:pt modelId="{E686C6E5-AFC3-4DE3-B24A-CE0BF464EAEE}" type="pres">
      <dgm:prSet presAssocID="{18438D28-0861-41C1-8306-C051F7815EEF}" presName="spaceBetweenRectangles" presStyleCnt="0"/>
      <dgm:spPr/>
    </dgm:pt>
    <dgm:pt modelId="{7CC933BE-8A82-461B-AB68-E3389C532E6C}" type="pres">
      <dgm:prSet presAssocID="{0C4EABDE-9C45-45D1-94F5-774AC586D0CE}" presName="parentLin" presStyleCnt="0"/>
      <dgm:spPr/>
    </dgm:pt>
    <dgm:pt modelId="{B2ED3F49-74E2-4AE0-A2C6-B6F5DE076863}" type="pres">
      <dgm:prSet presAssocID="{0C4EABDE-9C45-45D1-94F5-774AC586D0CE}" presName="parentLeftMargin" presStyleLbl="node1" presStyleIdx="5" presStyleCnt="8"/>
      <dgm:spPr/>
      <dgm:t>
        <a:bodyPr/>
        <a:lstStyle/>
        <a:p>
          <a:endParaRPr lang="bg-BG"/>
        </a:p>
      </dgm:t>
    </dgm:pt>
    <dgm:pt modelId="{3FF54DDD-9E67-4E31-A1F9-EFF696EF2D4A}" type="pres">
      <dgm:prSet presAssocID="{0C4EABDE-9C45-45D1-94F5-774AC586D0CE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A4E8506-29BE-4759-9E9E-E32C767F55E7}" type="pres">
      <dgm:prSet presAssocID="{0C4EABDE-9C45-45D1-94F5-774AC586D0CE}" presName="negativeSpace" presStyleCnt="0"/>
      <dgm:spPr/>
    </dgm:pt>
    <dgm:pt modelId="{D3D71B46-004E-4992-95E1-0776BE22C9C6}" type="pres">
      <dgm:prSet presAssocID="{0C4EABDE-9C45-45D1-94F5-774AC586D0CE}" presName="childText" presStyleLbl="conFgAcc1" presStyleIdx="6" presStyleCnt="8">
        <dgm:presLayoutVars>
          <dgm:bulletEnabled val="1"/>
        </dgm:presLayoutVars>
      </dgm:prSet>
      <dgm:spPr/>
    </dgm:pt>
    <dgm:pt modelId="{2D0AFD86-32FC-45EB-8E38-F70034C3A440}" type="pres">
      <dgm:prSet presAssocID="{5120759D-87A4-46DD-8393-7109B872A45B}" presName="spaceBetweenRectangles" presStyleCnt="0"/>
      <dgm:spPr/>
    </dgm:pt>
    <dgm:pt modelId="{35790814-969C-40CD-82D4-E2D278C45753}" type="pres">
      <dgm:prSet presAssocID="{49261F20-E5B1-4670-8E07-034EE8FBDAE0}" presName="parentLin" presStyleCnt="0"/>
      <dgm:spPr/>
    </dgm:pt>
    <dgm:pt modelId="{B00BECD3-9890-4FAA-BF3C-5864AF532611}" type="pres">
      <dgm:prSet presAssocID="{49261F20-E5B1-4670-8E07-034EE8FBDAE0}" presName="parentLeftMargin" presStyleLbl="node1" presStyleIdx="6" presStyleCnt="8"/>
      <dgm:spPr/>
      <dgm:t>
        <a:bodyPr/>
        <a:lstStyle/>
        <a:p>
          <a:endParaRPr lang="bg-BG"/>
        </a:p>
      </dgm:t>
    </dgm:pt>
    <dgm:pt modelId="{44E4F3AD-B1A2-4901-8D1A-91EACC0D6FE0}" type="pres">
      <dgm:prSet presAssocID="{49261F20-E5B1-4670-8E07-034EE8FBDAE0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5C4F52B-3805-4F1E-9F0B-5136C6A9F099}" type="pres">
      <dgm:prSet presAssocID="{49261F20-E5B1-4670-8E07-034EE8FBDAE0}" presName="negativeSpace" presStyleCnt="0"/>
      <dgm:spPr/>
    </dgm:pt>
    <dgm:pt modelId="{94D3790F-92F1-434C-98D3-E6A3088C9A57}" type="pres">
      <dgm:prSet presAssocID="{49261F20-E5B1-4670-8E07-034EE8FBDAE0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B48220AD-DDBF-46CC-A721-6AEAE1F58F8D}" type="presOf" srcId="{D5F7F939-1E8A-4B02-AA15-2C0CBC8B82BB}" destId="{1F69896B-2911-4FA0-AAD0-9A6A427EA4A4}" srcOrd="1" destOrd="0" presId="urn:microsoft.com/office/officeart/2005/8/layout/list1"/>
    <dgm:cxn modelId="{E34B8532-C70D-414F-8D67-E273DA8DE08C}" type="presOf" srcId="{49261F20-E5B1-4670-8E07-034EE8FBDAE0}" destId="{B00BECD3-9890-4FAA-BF3C-5864AF532611}" srcOrd="0" destOrd="0" presId="urn:microsoft.com/office/officeart/2005/8/layout/list1"/>
    <dgm:cxn modelId="{118C0AEC-4A06-41F1-8A15-B50F9D288E79}" type="presOf" srcId="{FF4D3E33-1A85-4FDE-92D0-9C47D2637A50}" destId="{2C90EA8D-8D20-418C-930B-48FEBCB6FC7F}" srcOrd="0" destOrd="0" presId="urn:microsoft.com/office/officeart/2005/8/layout/list1"/>
    <dgm:cxn modelId="{E57B8C4D-79AE-4694-B451-20F1BF0D6D1B}" srcId="{F235422C-6D3A-4F98-B6F2-607A2466B18A}" destId="{2B25C2C3-AD42-43CD-B852-156E003BDF31}" srcOrd="5" destOrd="0" parTransId="{80F4C423-E398-4D91-885E-ECC263CEEF1A}" sibTransId="{18438D28-0861-41C1-8306-C051F7815EEF}"/>
    <dgm:cxn modelId="{DE3BE8F5-4721-44A7-BBB7-902B8BFFC989}" type="presOf" srcId="{FF4D3E33-1A85-4FDE-92D0-9C47D2637A50}" destId="{93C7054C-5AC0-41E1-8B7F-F8121DBA9376}" srcOrd="1" destOrd="0" presId="urn:microsoft.com/office/officeart/2005/8/layout/list1"/>
    <dgm:cxn modelId="{81F9C592-DF1B-4ECB-88C2-3E2AD9E2BF7C}" srcId="{F235422C-6D3A-4F98-B6F2-607A2466B18A}" destId="{49261F20-E5B1-4670-8E07-034EE8FBDAE0}" srcOrd="7" destOrd="0" parTransId="{E3CAD31F-0954-40F2-8B89-0C1FEA2FE033}" sibTransId="{1E7C7022-08CE-48A1-809F-AABD1E992991}"/>
    <dgm:cxn modelId="{F722CDBA-21D3-44FD-9B02-1DBF4128C41A}" type="presOf" srcId="{2C7F3627-9F97-4C99-B9CD-A56B83556D16}" destId="{0607DDA8-C20F-42F5-90FB-CB9C1C876561}" srcOrd="1" destOrd="0" presId="urn:microsoft.com/office/officeart/2005/8/layout/list1"/>
    <dgm:cxn modelId="{64ECEBF0-D72B-4F6E-B1E1-FEC9FEEB4FFF}" type="presOf" srcId="{2B25C2C3-AD42-43CD-B852-156E003BDF31}" destId="{07C5FEAA-953A-4C73-814B-20E1FFF28A34}" srcOrd="1" destOrd="0" presId="urn:microsoft.com/office/officeart/2005/8/layout/list1"/>
    <dgm:cxn modelId="{D0673135-652C-4B06-BF57-D5B42A9F03FF}" type="presOf" srcId="{49261F20-E5B1-4670-8E07-034EE8FBDAE0}" destId="{44E4F3AD-B1A2-4901-8D1A-91EACC0D6FE0}" srcOrd="1" destOrd="0" presId="urn:microsoft.com/office/officeart/2005/8/layout/list1"/>
    <dgm:cxn modelId="{7D41F74F-3321-4A16-AEAE-6B4575665207}" srcId="{F235422C-6D3A-4F98-B6F2-607A2466B18A}" destId="{3B8A0248-AEED-4079-B912-4963213B6593}" srcOrd="3" destOrd="0" parTransId="{C8CA50D0-3B50-4517-B86B-8ED4DBD72AF5}" sibTransId="{913206ED-4372-42C6-95C1-7C6DEF2DBFB7}"/>
    <dgm:cxn modelId="{348DD4FD-2021-4CF6-A6FF-1AE15EB4EC39}" type="presOf" srcId="{2C7F3627-9F97-4C99-B9CD-A56B83556D16}" destId="{172189A2-FBAD-4B69-9D9E-C5F68F6D7D17}" srcOrd="0" destOrd="0" presId="urn:microsoft.com/office/officeart/2005/8/layout/list1"/>
    <dgm:cxn modelId="{6679DDBC-6DB1-4BF3-9CAF-290211DE6259}" type="presOf" srcId="{6B9116C6-D20D-4C6C-82B9-8E6B00754DF9}" destId="{F6664FC1-3EF4-4EC1-ACA4-66370B1831E4}" srcOrd="0" destOrd="0" presId="urn:microsoft.com/office/officeart/2005/8/layout/list1"/>
    <dgm:cxn modelId="{24D286E9-889A-4806-B777-E9177B057AE1}" type="presOf" srcId="{3B8A0248-AEED-4079-B912-4963213B6593}" destId="{BE5822AB-CBB2-4105-A015-3E6D25E10FB6}" srcOrd="0" destOrd="0" presId="urn:microsoft.com/office/officeart/2005/8/layout/list1"/>
    <dgm:cxn modelId="{38878C40-91CF-499F-97A4-552460932828}" type="presOf" srcId="{0C4EABDE-9C45-45D1-94F5-774AC586D0CE}" destId="{3FF54DDD-9E67-4E31-A1F9-EFF696EF2D4A}" srcOrd="1" destOrd="0" presId="urn:microsoft.com/office/officeart/2005/8/layout/list1"/>
    <dgm:cxn modelId="{C8D5A3C3-E140-4FEE-B1E7-F2FEAE95246B}" srcId="{F235422C-6D3A-4F98-B6F2-607A2466B18A}" destId="{FF4D3E33-1A85-4FDE-92D0-9C47D2637A50}" srcOrd="0" destOrd="0" parTransId="{D4BE1713-6DA3-4FD5-A7E9-68C4611336D7}" sibTransId="{228AE84A-7937-420F-ADDF-879CCC035E45}"/>
    <dgm:cxn modelId="{AD96205A-73F8-4FB3-80C7-E37AEA1A14EF}" srcId="{F235422C-6D3A-4F98-B6F2-607A2466B18A}" destId="{6B9116C6-D20D-4C6C-82B9-8E6B00754DF9}" srcOrd="2" destOrd="0" parTransId="{EFD2FEF1-3119-479D-9934-AF997E40CCAD}" sibTransId="{2506DDB3-CF82-4A53-A4DF-0F0A46C4CBB3}"/>
    <dgm:cxn modelId="{82E35636-3962-45BD-BBB4-E6BEC1E80CE5}" type="presOf" srcId="{F235422C-6D3A-4F98-B6F2-607A2466B18A}" destId="{AEB3071F-8D8C-417B-99FF-8EAD4C0A468C}" srcOrd="0" destOrd="0" presId="urn:microsoft.com/office/officeart/2005/8/layout/list1"/>
    <dgm:cxn modelId="{7C499968-D632-48AE-A2B3-1C216652B394}" srcId="{F235422C-6D3A-4F98-B6F2-607A2466B18A}" destId="{2C7F3627-9F97-4C99-B9CD-A56B83556D16}" srcOrd="4" destOrd="0" parTransId="{4C42FB82-6512-4743-9C33-63DAF6D10160}" sibTransId="{4AC4A1C6-1334-4621-93DB-F2D0CE6EC183}"/>
    <dgm:cxn modelId="{7A6C2636-7536-46CD-A40E-9B14FB79F6F1}" type="presOf" srcId="{0C4EABDE-9C45-45D1-94F5-774AC586D0CE}" destId="{B2ED3F49-74E2-4AE0-A2C6-B6F5DE076863}" srcOrd="0" destOrd="0" presId="urn:microsoft.com/office/officeart/2005/8/layout/list1"/>
    <dgm:cxn modelId="{FC517A98-1A54-4C75-9EE7-9F4951D912F8}" type="presOf" srcId="{2B25C2C3-AD42-43CD-B852-156E003BDF31}" destId="{669E85F2-4CE8-40E4-AB2C-D735D900C698}" srcOrd="0" destOrd="0" presId="urn:microsoft.com/office/officeart/2005/8/layout/list1"/>
    <dgm:cxn modelId="{0F92CB22-B827-47EE-8AEC-29F277D065E4}" type="presOf" srcId="{3B8A0248-AEED-4079-B912-4963213B6593}" destId="{3D427290-6A7F-4EF9-A365-3446BEEAFDE0}" srcOrd="1" destOrd="0" presId="urn:microsoft.com/office/officeart/2005/8/layout/list1"/>
    <dgm:cxn modelId="{AFFFF12D-95BE-4579-AAC9-CD18C6492831}" type="presOf" srcId="{6B9116C6-D20D-4C6C-82B9-8E6B00754DF9}" destId="{E4D33179-7327-4F6E-8966-00F8DCA04FA0}" srcOrd="1" destOrd="0" presId="urn:microsoft.com/office/officeart/2005/8/layout/list1"/>
    <dgm:cxn modelId="{2BF75AA4-41DF-4A8E-B370-6A6ECFA91F85}" srcId="{F235422C-6D3A-4F98-B6F2-607A2466B18A}" destId="{D5F7F939-1E8A-4B02-AA15-2C0CBC8B82BB}" srcOrd="1" destOrd="0" parTransId="{24FB566E-FB3C-432B-9522-50A2104F80E9}" sibTransId="{5D053BD3-8447-4A7F-BFF8-7CFCFC5F13E6}"/>
    <dgm:cxn modelId="{8C1C5515-F74D-42BA-84BD-4E2363AE73AC}" type="presOf" srcId="{D5F7F939-1E8A-4B02-AA15-2C0CBC8B82BB}" destId="{FE20E124-D0B8-4980-8DA7-0AEB042B9432}" srcOrd="0" destOrd="0" presId="urn:microsoft.com/office/officeart/2005/8/layout/list1"/>
    <dgm:cxn modelId="{7D4DE37E-941D-4AAE-B5C5-5724BA249404}" srcId="{F235422C-6D3A-4F98-B6F2-607A2466B18A}" destId="{0C4EABDE-9C45-45D1-94F5-774AC586D0CE}" srcOrd="6" destOrd="0" parTransId="{335D4461-DEED-49D1-B36F-09704B5CA76B}" sibTransId="{5120759D-87A4-46DD-8393-7109B872A45B}"/>
    <dgm:cxn modelId="{2CD1CAE3-AF51-4D61-A67F-92EE5D2E091A}" type="presParOf" srcId="{AEB3071F-8D8C-417B-99FF-8EAD4C0A468C}" destId="{69F180C5-3483-4E80-B65E-5751E9012F40}" srcOrd="0" destOrd="0" presId="urn:microsoft.com/office/officeart/2005/8/layout/list1"/>
    <dgm:cxn modelId="{50653120-D10B-4698-BD47-77C2022CE8A5}" type="presParOf" srcId="{69F180C5-3483-4E80-B65E-5751E9012F40}" destId="{2C90EA8D-8D20-418C-930B-48FEBCB6FC7F}" srcOrd="0" destOrd="0" presId="urn:microsoft.com/office/officeart/2005/8/layout/list1"/>
    <dgm:cxn modelId="{92354AFE-7881-4505-8563-A0D3C969CF51}" type="presParOf" srcId="{69F180C5-3483-4E80-B65E-5751E9012F40}" destId="{93C7054C-5AC0-41E1-8B7F-F8121DBA9376}" srcOrd="1" destOrd="0" presId="urn:microsoft.com/office/officeart/2005/8/layout/list1"/>
    <dgm:cxn modelId="{71332B0A-4F18-4AD0-A27F-CE27E4961689}" type="presParOf" srcId="{AEB3071F-8D8C-417B-99FF-8EAD4C0A468C}" destId="{F7471A3B-2F13-4CF3-8BC7-9C4E436D60BF}" srcOrd="1" destOrd="0" presId="urn:microsoft.com/office/officeart/2005/8/layout/list1"/>
    <dgm:cxn modelId="{F3F2FF69-16FB-4EE9-8F44-12DA04262D58}" type="presParOf" srcId="{AEB3071F-8D8C-417B-99FF-8EAD4C0A468C}" destId="{F57EC26A-42F8-4FE2-8FBB-0527BF998072}" srcOrd="2" destOrd="0" presId="urn:microsoft.com/office/officeart/2005/8/layout/list1"/>
    <dgm:cxn modelId="{0A8B0ABC-D9E9-4C17-A239-515CB9BDD5E9}" type="presParOf" srcId="{AEB3071F-8D8C-417B-99FF-8EAD4C0A468C}" destId="{F0C22C95-D8A4-4C0A-BF76-059AEC003E28}" srcOrd="3" destOrd="0" presId="urn:microsoft.com/office/officeart/2005/8/layout/list1"/>
    <dgm:cxn modelId="{5A17ADA6-B1A3-455E-B82D-C0C47B131210}" type="presParOf" srcId="{AEB3071F-8D8C-417B-99FF-8EAD4C0A468C}" destId="{48D8CBE3-D2B9-43D2-BB5F-24BB5B231C7A}" srcOrd="4" destOrd="0" presId="urn:microsoft.com/office/officeart/2005/8/layout/list1"/>
    <dgm:cxn modelId="{49669906-9B05-4ED0-9AE1-33E3A13F3A7C}" type="presParOf" srcId="{48D8CBE3-D2B9-43D2-BB5F-24BB5B231C7A}" destId="{FE20E124-D0B8-4980-8DA7-0AEB042B9432}" srcOrd="0" destOrd="0" presId="urn:microsoft.com/office/officeart/2005/8/layout/list1"/>
    <dgm:cxn modelId="{DC706496-DCD2-4A00-B41B-D5928379FDC3}" type="presParOf" srcId="{48D8CBE3-D2B9-43D2-BB5F-24BB5B231C7A}" destId="{1F69896B-2911-4FA0-AAD0-9A6A427EA4A4}" srcOrd="1" destOrd="0" presId="urn:microsoft.com/office/officeart/2005/8/layout/list1"/>
    <dgm:cxn modelId="{68480A42-252D-4A69-99A2-BA023963A53A}" type="presParOf" srcId="{AEB3071F-8D8C-417B-99FF-8EAD4C0A468C}" destId="{8F446444-B2E2-40EB-AF2F-DD565B765920}" srcOrd="5" destOrd="0" presId="urn:microsoft.com/office/officeart/2005/8/layout/list1"/>
    <dgm:cxn modelId="{5FA91914-3CC4-422C-9702-F9455C30CBC5}" type="presParOf" srcId="{AEB3071F-8D8C-417B-99FF-8EAD4C0A468C}" destId="{475FF152-2668-4367-8CB8-387598B51B0A}" srcOrd="6" destOrd="0" presId="urn:microsoft.com/office/officeart/2005/8/layout/list1"/>
    <dgm:cxn modelId="{9034B036-AA91-4D3A-85D5-B05181E857A7}" type="presParOf" srcId="{AEB3071F-8D8C-417B-99FF-8EAD4C0A468C}" destId="{1C6D0B58-A6DF-40DB-98A6-92D562DA6C45}" srcOrd="7" destOrd="0" presId="urn:microsoft.com/office/officeart/2005/8/layout/list1"/>
    <dgm:cxn modelId="{9DDDC73E-CCF1-4AB3-9006-08B321B0FE82}" type="presParOf" srcId="{AEB3071F-8D8C-417B-99FF-8EAD4C0A468C}" destId="{26E097B5-D431-482C-81AE-6AD49A5FD7FF}" srcOrd="8" destOrd="0" presId="urn:microsoft.com/office/officeart/2005/8/layout/list1"/>
    <dgm:cxn modelId="{7B432C43-3427-4287-81FF-76DB5254B318}" type="presParOf" srcId="{26E097B5-D431-482C-81AE-6AD49A5FD7FF}" destId="{F6664FC1-3EF4-4EC1-ACA4-66370B1831E4}" srcOrd="0" destOrd="0" presId="urn:microsoft.com/office/officeart/2005/8/layout/list1"/>
    <dgm:cxn modelId="{5C2BA8DD-4E3C-4A4A-9110-E42D2F5DD208}" type="presParOf" srcId="{26E097B5-D431-482C-81AE-6AD49A5FD7FF}" destId="{E4D33179-7327-4F6E-8966-00F8DCA04FA0}" srcOrd="1" destOrd="0" presId="urn:microsoft.com/office/officeart/2005/8/layout/list1"/>
    <dgm:cxn modelId="{77B1599D-331E-45B1-A1C3-8475430F05F4}" type="presParOf" srcId="{AEB3071F-8D8C-417B-99FF-8EAD4C0A468C}" destId="{0BC79FB6-FF8B-4D94-A90F-3E4F31303C71}" srcOrd="9" destOrd="0" presId="urn:microsoft.com/office/officeart/2005/8/layout/list1"/>
    <dgm:cxn modelId="{C01929DB-516F-460A-BB30-86E75072B825}" type="presParOf" srcId="{AEB3071F-8D8C-417B-99FF-8EAD4C0A468C}" destId="{B1574C7C-6549-4AF8-BD09-91E92EEF2906}" srcOrd="10" destOrd="0" presId="urn:microsoft.com/office/officeart/2005/8/layout/list1"/>
    <dgm:cxn modelId="{DC5168A2-E441-4410-8750-A3D7AC4B4F82}" type="presParOf" srcId="{AEB3071F-8D8C-417B-99FF-8EAD4C0A468C}" destId="{19500D0F-8975-47A8-9168-14F57314B1C8}" srcOrd="11" destOrd="0" presId="urn:microsoft.com/office/officeart/2005/8/layout/list1"/>
    <dgm:cxn modelId="{61CE225E-EDD4-4107-96B3-38A62F861900}" type="presParOf" srcId="{AEB3071F-8D8C-417B-99FF-8EAD4C0A468C}" destId="{2F4B586B-1B25-49C5-9CB2-B94543A09E56}" srcOrd="12" destOrd="0" presId="urn:microsoft.com/office/officeart/2005/8/layout/list1"/>
    <dgm:cxn modelId="{E142A3AF-C0AD-4BC0-8CF7-43D36E5030B9}" type="presParOf" srcId="{2F4B586B-1B25-49C5-9CB2-B94543A09E56}" destId="{BE5822AB-CBB2-4105-A015-3E6D25E10FB6}" srcOrd="0" destOrd="0" presId="urn:microsoft.com/office/officeart/2005/8/layout/list1"/>
    <dgm:cxn modelId="{4FBA5C45-3131-4023-9640-18A36DAD2B90}" type="presParOf" srcId="{2F4B586B-1B25-49C5-9CB2-B94543A09E56}" destId="{3D427290-6A7F-4EF9-A365-3446BEEAFDE0}" srcOrd="1" destOrd="0" presId="urn:microsoft.com/office/officeart/2005/8/layout/list1"/>
    <dgm:cxn modelId="{172E40EE-461E-4418-B62F-7755BA17D708}" type="presParOf" srcId="{AEB3071F-8D8C-417B-99FF-8EAD4C0A468C}" destId="{ACD45236-F5EA-4915-8C88-C4E44249335E}" srcOrd="13" destOrd="0" presId="urn:microsoft.com/office/officeart/2005/8/layout/list1"/>
    <dgm:cxn modelId="{3C549143-D118-4BB5-B1C1-8CDF15E203E8}" type="presParOf" srcId="{AEB3071F-8D8C-417B-99FF-8EAD4C0A468C}" destId="{83EB3EFE-D57B-4F64-921C-015721090B30}" srcOrd="14" destOrd="0" presId="urn:microsoft.com/office/officeart/2005/8/layout/list1"/>
    <dgm:cxn modelId="{267BAC81-1061-4EC3-8E53-DFFD03938EEF}" type="presParOf" srcId="{AEB3071F-8D8C-417B-99FF-8EAD4C0A468C}" destId="{DBB6DDAB-4E4E-4C50-8B12-BC507CCE6F0D}" srcOrd="15" destOrd="0" presId="urn:microsoft.com/office/officeart/2005/8/layout/list1"/>
    <dgm:cxn modelId="{A31A56C0-1705-40AF-AD94-0D81ADF20ED7}" type="presParOf" srcId="{AEB3071F-8D8C-417B-99FF-8EAD4C0A468C}" destId="{73459DF1-DD81-46FB-A29B-CF5A384C874A}" srcOrd="16" destOrd="0" presId="urn:microsoft.com/office/officeart/2005/8/layout/list1"/>
    <dgm:cxn modelId="{90E1737B-7751-4EB5-8271-10A1AE31C8EB}" type="presParOf" srcId="{73459DF1-DD81-46FB-A29B-CF5A384C874A}" destId="{172189A2-FBAD-4B69-9D9E-C5F68F6D7D17}" srcOrd="0" destOrd="0" presId="urn:microsoft.com/office/officeart/2005/8/layout/list1"/>
    <dgm:cxn modelId="{077C2948-5ACB-4F6A-91E8-548F111C4B68}" type="presParOf" srcId="{73459DF1-DD81-46FB-A29B-CF5A384C874A}" destId="{0607DDA8-C20F-42F5-90FB-CB9C1C876561}" srcOrd="1" destOrd="0" presId="urn:microsoft.com/office/officeart/2005/8/layout/list1"/>
    <dgm:cxn modelId="{B767FBA3-6CC4-4058-A36A-0E4713C51FEC}" type="presParOf" srcId="{AEB3071F-8D8C-417B-99FF-8EAD4C0A468C}" destId="{9795B915-9FF0-4001-9A79-F0AE49BB2440}" srcOrd="17" destOrd="0" presId="urn:microsoft.com/office/officeart/2005/8/layout/list1"/>
    <dgm:cxn modelId="{72467538-286C-4ED7-8736-8CF5C7587378}" type="presParOf" srcId="{AEB3071F-8D8C-417B-99FF-8EAD4C0A468C}" destId="{8042632D-757C-41B8-9CB4-47413B90A318}" srcOrd="18" destOrd="0" presId="urn:microsoft.com/office/officeart/2005/8/layout/list1"/>
    <dgm:cxn modelId="{06749D6F-53C8-4E98-8BCF-B6098F60884E}" type="presParOf" srcId="{AEB3071F-8D8C-417B-99FF-8EAD4C0A468C}" destId="{210CE5B0-3E2D-4137-AD71-19B2E43B9E20}" srcOrd="19" destOrd="0" presId="urn:microsoft.com/office/officeart/2005/8/layout/list1"/>
    <dgm:cxn modelId="{BC3BB8AF-9590-4485-8168-CCAA366513BE}" type="presParOf" srcId="{AEB3071F-8D8C-417B-99FF-8EAD4C0A468C}" destId="{0EC8D9B7-2FA2-40F4-9139-157446F06EB1}" srcOrd="20" destOrd="0" presId="urn:microsoft.com/office/officeart/2005/8/layout/list1"/>
    <dgm:cxn modelId="{310DF58A-69D2-4C4C-9B93-89D714A617BB}" type="presParOf" srcId="{0EC8D9B7-2FA2-40F4-9139-157446F06EB1}" destId="{669E85F2-4CE8-40E4-AB2C-D735D900C698}" srcOrd="0" destOrd="0" presId="urn:microsoft.com/office/officeart/2005/8/layout/list1"/>
    <dgm:cxn modelId="{A6921750-BC32-4A7B-8EBF-C3253A645BAD}" type="presParOf" srcId="{0EC8D9B7-2FA2-40F4-9139-157446F06EB1}" destId="{07C5FEAA-953A-4C73-814B-20E1FFF28A34}" srcOrd="1" destOrd="0" presId="urn:microsoft.com/office/officeart/2005/8/layout/list1"/>
    <dgm:cxn modelId="{857ECED9-ECE5-4626-A1AE-187BA93C29D2}" type="presParOf" srcId="{AEB3071F-8D8C-417B-99FF-8EAD4C0A468C}" destId="{BA601D39-BB7C-41C4-8672-CB1D1F88F84D}" srcOrd="21" destOrd="0" presId="urn:microsoft.com/office/officeart/2005/8/layout/list1"/>
    <dgm:cxn modelId="{0916FE4B-B4BC-4336-8393-44C14BAB70C0}" type="presParOf" srcId="{AEB3071F-8D8C-417B-99FF-8EAD4C0A468C}" destId="{7E8E40CC-1766-44A1-A9FD-8B49794430E9}" srcOrd="22" destOrd="0" presId="urn:microsoft.com/office/officeart/2005/8/layout/list1"/>
    <dgm:cxn modelId="{3C37793F-45DE-4801-9E12-E6D48F70391B}" type="presParOf" srcId="{AEB3071F-8D8C-417B-99FF-8EAD4C0A468C}" destId="{E686C6E5-AFC3-4DE3-B24A-CE0BF464EAEE}" srcOrd="23" destOrd="0" presId="urn:microsoft.com/office/officeart/2005/8/layout/list1"/>
    <dgm:cxn modelId="{6EFCBF2E-D9FA-41A5-BF45-0224773733F8}" type="presParOf" srcId="{AEB3071F-8D8C-417B-99FF-8EAD4C0A468C}" destId="{7CC933BE-8A82-461B-AB68-E3389C532E6C}" srcOrd="24" destOrd="0" presId="urn:microsoft.com/office/officeart/2005/8/layout/list1"/>
    <dgm:cxn modelId="{1377356D-AFAE-48EE-954A-69B97B09E5AB}" type="presParOf" srcId="{7CC933BE-8A82-461B-AB68-E3389C532E6C}" destId="{B2ED3F49-74E2-4AE0-A2C6-B6F5DE076863}" srcOrd="0" destOrd="0" presId="urn:microsoft.com/office/officeart/2005/8/layout/list1"/>
    <dgm:cxn modelId="{BC42F8EF-7DFA-4675-8A0B-20066FAFCBED}" type="presParOf" srcId="{7CC933BE-8A82-461B-AB68-E3389C532E6C}" destId="{3FF54DDD-9E67-4E31-A1F9-EFF696EF2D4A}" srcOrd="1" destOrd="0" presId="urn:microsoft.com/office/officeart/2005/8/layout/list1"/>
    <dgm:cxn modelId="{6C3D9CB5-54D0-49B3-A8AE-478907977158}" type="presParOf" srcId="{AEB3071F-8D8C-417B-99FF-8EAD4C0A468C}" destId="{DA4E8506-29BE-4759-9E9E-E32C767F55E7}" srcOrd="25" destOrd="0" presId="urn:microsoft.com/office/officeart/2005/8/layout/list1"/>
    <dgm:cxn modelId="{7F84607F-D33B-40A4-B05F-776A702E9CE5}" type="presParOf" srcId="{AEB3071F-8D8C-417B-99FF-8EAD4C0A468C}" destId="{D3D71B46-004E-4992-95E1-0776BE22C9C6}" srcOrd="26" destOrd="0" presId="urn:microsoft.com/office/officeart/2005/8/layout/list1"/>
    <dgm:cxn modelId="{85E8D16D-C52E-48EE-90C1-FBF0F63DE9AB}" type="presParOf" srcId="{AEB3071F-8D8C-417B-99FF-8EAD4C0A468C}" destId="{2D0AFD86-32FC-45EB-8E38-F70034C3A440}" srcOrd="27" destOrd="0" presId="urn:microsoft.com/office/officeart/2005/8/layout/list1"/>
    <dgm:cxn modelId="{4D49E077-A651-4CAF-B711-4783A0A3C4DA}" type="presParOf" srcId="{AEB3071F-8D8C-417B-99FF-8EAD4C0A468C}" destId="{35790814-969C-40CD-82D4-E2D278C45753}" srcOrd="28" destOrd="0" presId="urn:microsoft.com/office/officeart/2005/8/layout/list1"/>
    <dgm:cxn modelId="{08B9648C-1561-4297-9BE0-EB4A35DEA0E0}" type="presParOf" srcId="{35790814-969C-40CD-82D4-E2D278C45753}" destId="{B00BECD3-9890-4FAA-BF3C-5864AF532611}" srcOrd="0" destOrd="0" presId="urn:microsoft.com/office/officeart/2005/8/layout/list1"/>
    <dgm:cxn modelId="{C344C8B7-14FB-4C2A-B506-8DAA8DC8B447}" type="presParOf" srcId="{35790814-969C-40CD-82D4-E2D278C45753}" destId="{44E4F3AD-B1A2-4901-8D1A-91EACC0D6FE0}" srcOrd="1" destOrd="0" presId="urn:microsoft.com/office/officeart/2005/8/layout/list1"/>
    <dgm:cxn modelId="{991213CF-A61A-47EF-B515-C934EACB558C}" type="presParOf" srcId="{AEB3071F-8D8C-417B-99FF-8EAD4C0A468C}" destId="{35C4F52B-3805-4F1E-9F0B-5136C6A9F099}" srcOrd="29" destOrd="0" presId="urn:microsoft.com/office/officeart/2005/8/layout/list1"/>
    <dgm:cxn modelId="{3C43ED35-A008-428A-BE08-51A669FCFD51}" type="presParOf" srcId="{AEB3071F-8D8C-417B-99FF-8EAD4C0A468C}" destId="{94D3790F-92F1-434C-98D3-E6A3088C9A57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C82D29-B2AA-4CFA-AF42-797BBB4DB6D4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GB"/>
        </a:p>
      </dgm:t>
    </dgm:pt>
    <dgm:pt modelId="{EB4EB659-1CE9-4227-9ACA-113F266ACB00}">
      <dgm:prSet phldrT="[Text]" custT="1"/>
      <dgm:spPr/>
      <dgm:t>
        <a:bodyPr/>
        <a:lstStyle/>
        <a:p>
          <a:r>
            <a:rPr lang="bg-BG" sz="1800" b="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Участие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774A478-7277-4FD0-A017-8B340D70BFE5}" type="parTrans" cxnId="{A99046F4-47A4-45CE-B0F6-0A20896FDB2E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9DBE18-1629-49BE-BA7E-5B1D4E765CCF}" type="sibTrans" cxnId="{A99046F4-47A4-45CE-B0F6-0A20896FDB2E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99151F-51C5-45E8-9736-45636F89AEE5}">
      <dgm:prSet phldrT="[Text]" custT="1"/>
      <dgm:spPr/>
      <dgm:t>
        <a:bodyPr/>
        <a:lstStyle/>
        <a:p>
          <a:r>
            <a:rPr lang="bg-BG" sz="1800" b="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Ученически /детски  парламенти/</a:t>
          </a:r>
          <a:br>
            <a:rPr lang="bg-BG" sz="1800" b="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bg-BG" sz="1800" b="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съвети 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C37920-7B62-4E90-9F4B-8FB026381D91}" type="parTrans" cxnId="{0FFFCD95-6F26-4BCF-BF35-1D934EACD1DC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9CA77F-7AA0-47D6-91F0-2DA8289D4081}" type="sibTrans" cxnId="{0FFFCD95-6F26-4BCF-BF35-1D934EACD1DC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19C58B-C822-4287-A0B3-5D79B678385A}">
      <dgm:prSet phldrT="[Text]" custT="1"/>
      <dgm:spPr/>
      <dgm:t>
        <a:bodyPr/>
        <a:lstStyle/>
        <a:p>
          <a:r>
            <a:rPr lang="bg-BG" sz="1800" b="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Кампании и застъпничество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0C7C2D-CAD0-49A0-8FDC-7C078E1F1307}" type="parTrans" cxnId="{FA26BF04-528F-4F88-8985-24F10AA01AC1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12FB845-7E2F-4BEC-93F0-F8B353CA5B96}" type="sibTrans" cxnId="{FA26BF04-528F-4F88-8985-24F10AA01AC1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E2E9B9-51B0-4C35-B8F7-2603444C79FE}">
      <dgm:prSet phldrT="[Text]" custT="1"/>
      <dgm:spPr/>
      <dgm:t>
        <a:bodyPr/>
        <a:lstStyle/>
        <a:p>
          <a:r>
            <a:rPr lang="bg-BG" sz="1800" b="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Медии и предавания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85282C-648C-4CB9-9199-6793A69A1AE2}" type="parTrans" cxnId="{1FFD9D76-109F-41A6-B7F3-4E8DB1F228C4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9B35F6-63B7-4087-8AF0-2514F9FD29FF}" type="sibTrans" cxnId="{1FFD9D76-109F-41A6-B7F3-4E8DB1F228C4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84392C-05AA-4ADF-9A65-7180491F6F2D}">
      <dgm:prSet phldrT="[Text]" custT="1"/>
      <dgm:spPr/>
      <dgm:t>
        <a:bodyPr/>
        <a:lstStyle/>
        <a:p>
          <a:r>
            <a:rPr lang="bg-BG" sz="1800" b="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Обучение от връстници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0F03FE-9C8F-4EDF-88EE-31F9A9079EF1}" type="parTrans" cxnId="{9235D188-8610-42B1-B68A-3EB6CC44EF5F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F51717-A850-41AC-B04A-B5F906C3B0A5}" type="sibTrans" cxnId="{9235D188-8610-42B1-B68A-3EB6CC44EF5F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6AD3E7-0FED-4117-82D7-94D7702BFC12}">
      <dgm:prSet phldrT="[Text]" custT="1"/>
      <dgm:spPr/>
      <dgm:t>
        <a:bodyPr/>
        <a:lstStyle/>
        <a:p>
          <a:r>
            <a:rPr lang="bg-BG" sz="1800" b="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Конференции и семинари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146F08-F935-49DE-B337-508D7D572CE2}" type="parTrans" cxnId="{3F9354C7-8B8B-4B64-9FD5-9C86A133996F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F83B1B7-6AD8-4004-B636-11D511D6E7F9}" type="sibTrans" cxnId="{3F9354C7-8B8B-4B64-9FD5-9C86A133996F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41C7BF-DE1B-45A4-841D-E62E59BBDEA7}">
      <dgm:prSet phldrT="[Text]" custT="1"/>
      <dgm:spPr/>
      <dgm:t>
        <a:bodyPr/>
        <a:lstStyle/>
        <a:p>
          <a:r>
            <a:rPr lang="bg-BG" sz="1800" b="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на общността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B362804-F6F6-4D79-ABC3-868FAC1F2646}" type="parTrans" cxnId="{AA177E38-C86D-4C6F-8C82-E8BCBBBAD610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C2A725-2FB2-487A-9B02-30105BC50E42}" type="sibTrans" cxnId="{AA177E38-C86D-4C6F-8C82-E8BCBBBAD610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4D42BC-BBFB-45C2-9034-EC44E80C3063}">
      <dgm:prSet phldrT="[Text]" custT="1"/>
      <dgm:spPr/>
      <dgm:t>
        <a:bodyPr/>
        <a:lstStyle/>
        <a:p>
          <a:r>
            <a:rPr lang="bg-BG" sz="1800" b="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Ранно детство и ангажиране на училището</a:t>
          </a:r>
          <a:endParaRPr lang="bg-BG" sz="1800" b="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E12682-E17E-42D9-9106-64D3538A965A}" type="parTrans" cxnId="{9204FA3F-D58C-4973-A35D-A1753BC7EE38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EA9A88-9A38-4AEE-A8F2-2DB9272E7340}" type="sibTrans" cxnId="{9204FA3F-D58C-4973-A35D-A1753BC7EE38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D3884B-77C6-4CFA-A6E5-6EE856C54D57}">
      <dgm:prSet phldrT="[Text]" custT="1"/>
      <dgm:spPr/>
      <dgm:t>
        <a:bodyPr/>
        <a:lstStyle/>
        <a:p>
          <a:r>
            <a:rPr lang="bg-BG" sz="1800" b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Изследвания и консултации</a:t>
          </a:r>
          <a:endParaRPr lang="en-GB" sz="1800" b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FD7440-8A10-4BAD-972E-128A2EED49F0}" type="parTrans" cxnId="{61EB0325-2932-4B0C-B759-487D651023F5}">
      <dgm:prSet custT="1"/>
      <dgm:spPr/>
      <dgm:t>
        <a:bodyPr/>
        <a:lstStyle/>
        <a:p>
          <a:endParaRPr lang="en-GB" sz="9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689138-427A-4F97-A696-0F24BB9D716B}" type="sibTrans" cxnId="{61EB0325-2932-4B0C-B759-487D651023F5}">
      <dgm:prSet/>
      <dgm:spPr/>
      <dgm:t>
        <a:bodyPr/>
        <a:lstStyle/>
        <a:p>
          <a:endParaRPr lang="en-GB" sz="9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6698C-A08D-47E2-91B0-5D7BDF208DD1}" type="pres">
      <dgm:prSet presAssocID="{C5C82D29-B2AA-4CFA-AF42-797BBB4DB6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006330-A30A-4249-AE21-612DE5352B39}" type="pres">
      <dgm:prSet presAssocID="{EB4EB659-1CE9-4227-9ACA-113F266ACB00}" presName="centerShape" presStyleLbl="node0" presStyleIdx="0" presStyleCnt="1" custScaleX="180157" custScaleY="130169"/>
      <dgm:spPr/>
      <dgm:t>
        <a:bodyPr/>
        <a:lstStyle/>
        <a:p>
          <a:endParaRPr lang="en-GB"/>
        </a:p>
      </dgm:t>
    </dgm:pt>
    <dgm:pt modelId="{103C58EE-12C3-4FF6-8113-32A702B1AC69}" type="pres">
      <dgm:prSet presAssocID="{FFC37920-7B62-4E90-9F4B-8FB026381D91}" presName="Name9" presStyleLbl="parChTrans1D2" presStyleIdx="0" presStyleCnt="8"/>
      <dgm:spPr/>
      <dgm:t>
        <a:bodyPr/>
        <a:lstStyle/>
        <a:p>
          <a:endParaRPr lang="en-GB"/>
        </a:p>
      </dgm:t>
    </dgm:pt>
    <dgm:pt modelId="{DAD198BD-BA1E-4A6B-A708-7AF718AAF8EE}" type="pres">
      <dgm:prSet presAssocID="{FFC37920-7B62-4E90-9F4B-8FB026381D91}" presName="connTx" presStyleLbl="parChTrans1D2" presStyleIdx="0" presStyleCnt="8"/>
      <dgm:spPr/>
      <dgm:t>
        <a:bodyPr/>
        <a:lstStyle/>
        <a:p>
          <a:endParaRPr lang="en-GB"/>
        </a:p>
      </dgm:t>
    </dgm:pt>
    <dgm:pt modelId="{9C20DEE1-9E0E-44F4-953A-C5034057ACA0}" type="pres">
      <dgm:prSet presAssocID="{CD99151F-51C5-45E8-9736-45636F89AEE5}" presName="node" presStyleLbl="node1" presStyleIdx="0" presStyleCnt="8" custScaleX="176660" custScaleY="1059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937B71-EB96-43D3-91EC-EE20CF5C8F32}" type="pres">
      <dgm:prSet presAssocID="{A2E12682-E17E-42D9-9106-64D3538A965A}" presName="Name9" presStyleLbl="parChTrans1D2" presStyleIdx="1" presStyleCnt="8"/>
      <dgm:spPr/>
      <dgm:t>
        <a:bodyPr/>
        <a:lstStyle/>
        <a:p>
          <a:endParaRPr lang="en-GB"/>
        </a:p>
      </dgm:t>
    </dgm:pt>
    <dgm:pt modelId="{B17E7E6F-48D4-41E0-B528-49DA9AC435E9}" type="pres">
      <dgm:prSet presAssocID="{A2E12682-E17E-42D9-9106-64D3538A965A}" presName="connTx" presStyleLbl="parChTrans1D2" presStyleIdx="1" presStyleCnt="8"/>
      <dgm:spPr/>
      <dgm:t>
        <a:bodyPr/>
        <a:lstStyle/>
        <a:p>
          <a:endParaRPr lang="en-GB"/>
        </a:p>
      </dgm:t>
    </dgm:pt>
    <dgm:pt modelId="{A770CFCC-E2C2-4D9C-986B-97A12D47EF38}" type="pres">
      <dgm:prSet presAssocID="{DA4D42BC-BBFB-45C2-9034-EC44E80C3063}" presName="node" presStyleLbl="node1" presStyleIdx="1" presStyleCnt="8" custScaleX="160591" custScaleY="1000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DF6D80-19B0-46FC-AA2C-6599FBB0941C}" type="pres">
      <dgm:prSet presAssocID="{1C0C7C2D-CAD0-49A0-8FDC-7C078E1F1307}" presName="Name9" presStyleLbl="parChTrans1D2" presStyleIdx="2" presStyleCnt="8"/>
      <dgm:spPr/>
      <dgm:t>
        <a:bodyPr/>
        <a:lstStyle/>
        <a:p>
          <a:endParaRPr lang="en-GB"/>
        </a:p>
      </dgm:t>
    </dgm:pt>
    <dgm:pt modelId="{47318BFA-46B3-44FF-AF1D-9A645FB1CED3}" type="pres">
      <dgm:prSet presAssocID="{1C0C7C2D-CAD0-49A0-8FDC-7C078E1F1307}" presName="connTx" presStyleLbl="parChTrans1D2" presStyleIdx="2" presStyleCnt="8"/>
      <dgm:spPr/>
      <dgm:t>
        <a:bodyPr/>
        <a:lstStyle/>
        <a:p>
          <a:endParaRPr lang="en-GB"/>
        </a:p>
      </dgm:t>
    </dgm:pt>
    <dgm:pt modelId="{30C0EC83-DE7B-4266-A100-C36E13D44579}" type="pres">
      <dgm:prSet presAssocID="{7F19C58B-C822-4287-A0B3-5D79B678385A}" presName="node" presStyleLbl="node1" presStyleIdx="2" presStyleCnt="8" custScaleX="162085" custScaleY="978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5D0FD7-F211-41A2-A04D-03C91B7AB455}" type="pres">
      <dgm:prSet presAssocID="{7385282C-648C-4CB9-9199-6793A69A1AE2}" presName="Name9" presStyleLbl="parChTrans1D2" presStyleIdx="3" presStyleCnt="8"/>
      <dgm:spPr/>
      <dgm:t>
        <a:bodyPr/>
        <a:lstStyle/>
        <a:p>
          <a:endParaRPr lang="en-GB"/>
        </a:p>
      </dgm:t>
    </dgm:pt>
    <dgm:pt modelId="{67ED2EB2-186E-47F4-868E-F11F8C5365E5}" type="pres">
      <dgm:prSet presAssocID="{7385282C-648C-4CB9-9199-6793A69A1AE2}" presName="connTx" presStyleLbl="parChTrans1D2" presStyleIdx="3" presStyleCnt="8"/>
      <dgm:spPr/>
      <dgm:t>
        <a:bodyPr/>
        <a:lstStyle/>
        <a:p>
          <a:endParaRPr lang="en-GB"/>
        </a:p>
      </dgm:t>
    </dgm:pt>
    <dgm:pt modelId="{D7AF3467-45FC-404B-B47E-0B1AE880203F}" type="pres">
      <dgm:prSet presAssocID="{F1E2E9B9-51B0-4C35-B8F7-2603444C79FE}" presName="node" presStyleLbl="node1" presStyleIdx="3" presStyleCnt="8" custScaleX="163871" custScaleY="1034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E78BDC-8758-4CDE-9322-EA01E3161C2A}" type="pres">
      <dgm:prSet presAssocID="{A30F03FE-9C8F-4EDF-88EE-31F9A9079EF1}" presName="Name9" presStyleLbl="parChTrans1D2" presStyleIdx="4" presStyleCnt="8"/>
      <dgm:spPr/>
      <dgm:t>
        <a:bodyPr/>
        <a:lstStyle/>
        <a:p>
          <a:endParaRPr lang="en-GB"/>
        </a:p>
      </dgm:t>
    </dgm:pt>
    <dgm:pt modelId="{368EAF40-ED68-403E-8ECD-66A24F8F58A5}" type="pres">
      <dgm:prSet presAssocID="{A30F03FE-9C8F-4EDF-88EE-31F9A9079EF1}" presName="connTx" presStyleLbl="parChTrans1D2" presStyleIdx="4" presStyleCnt="8"/>
      <dgm:spPr/>
      <dgm:t>
        <a:bodyPr/>
        <a:lstStyle/>
        <a:p>
          <a:endParaRPr lang="en-GB"/>
        </a:p>
      </dgm:t>
    </dgm:pt>
    <dgm:pt modelId="{3B63AA12-1C27-48DA-811C-B487FF1DB53B}" type="pres">
      <dgm:prSet presAssocID="{D884392C-05AA-4ADF-9A65-7180491F6F2D}" presName="node" presStyleLbl="node1" presStyleIdx="4" presStyleCnt="8" custScaleX="161402" custScaleY="950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9640DD-9235-4559-A442-0F9845B37F64}" type="pres">
      <dgm:prSet presAssocID="{8F146F08-F935-49DE-B337-508D7D572CE2}" presName="Name9" presStyleLbl="parChTrans1D2" presStyleIdx="5" presStyleCnt="8"/>
      <dgm:spPr/>
      <dgm:t>
        <a:bodyPr/>
        <a:lstStyle/>
        <a:p>
          <a:endParaRPr lang="en-GB"/>
        </a:p>
      </dgm:t>
    </dgm:pt>
    <dgm:pt modelId="{35442479-EF54-4BA6-BFB7-46818E0B71FB}" type="pres">
      <dgm:prSet presAssocID="{8F146F08-F935-49DE-B337-508D7D572CE2}" presName="connTx" presStyleLbl="parChTrans1D2" presStyleIdx="5" presStyleCnt="8"/>
      <dgm:spPr/>
      <dgm:t>
        <a:bodyPr/>
        <a:lstStyle/>
        <a:p>
          <a:endParaRPr lang="en-GB"/>
        </a:p>
      </dgm:t>
    </dgm:pt>
    <dgm:pt modelId="{9A0FD2C8-7433-4B1C-BDD6-AC20539BD3FF}" type="pres">
      <dgm:prSet presAssocID="{E46AD3E7-0FED-4117-82D7-94D7702BFC12}" presName="node" presStyleLbl="node1" presStyleIdx="5" presStyleCnt="8" custScaleX="181444" custScaleY="1009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47E9C2-32F9-4158-8884-BE4FB99E119E}" type="pres">
      <dgm:prSet presAssocID="{6B362804-F6F6-4D79-ABC3-868FAC1F2646}" presName="Name9" presStyleLbl="parChTrans1D2" presStyleIdx="6" presStyleCnt="8"/>
      <dgm:spPr/>
      <dgm:t>
        <a:bodyPr/>
        <a:lstStyle/>
        <a:p>
          <a:endParaRPr lang="en-GB"/>
        </a:p>
      </dgm:t>
    </dgm:pt>
    <dgm:pt modelId="{F4D336D4-A26D-419C-99BA-1E7A6B87DE85}" type="pres">
      <dgm:prSet presAssocID="{6B362804-F6F6-4D79-ABC3-868FAC1F2646}" presName="connTx" presStyleLbl="parChTrans1D2" presStyleIdx="6" presStyleCnt="8"/>
      <dgm:spPr/>
      <dgm:t>
        <a:bodyPr/>
        <a:lstStyle/>
        <a:p>
          <a:endParaRPr lang="en-GB"/>
        </a:p>
      </dgm:t>
    </dgm:pt>
    <dgm:pt modelId="{EFD2A020-7EEB-4F6F-B548-CA6BFD12EC6F}" type="pres">
      <dgm:prSet presAssocID="{2D41C7BF-DE1B-45A4-841D-E62E59BBDEA7}" presName="node" presStyleLbl="node1" presStyleIdx="6" presStyleCnt="8" custScaleX="170334" custScaleY="9649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1DD60E-E999-478C-9193-B51DE0F078D7}" type="pres">
      <dgm:prSet presAssocID="{39FD7440-8A10-4BAD-972E-128A2EED49F0}" presName="Name9" presStyleLbl="parChTrans1D2" presStyleIdx="7" presStyleCnt="8"/>
      <dgm:spPr/>
      <dgm:t>
        <a:bodyPr/>
        <a:lstStyle/>
        <a:p>
          <a:endParaRPr lang="en-GB"/>
        </a:p>
      </dgm:t>
    </dgm:pt>
    <dgm:pt modelId="{9AE4E547-4B5C-49A3-B811-8A8762639252}" type="pres">
      <dgm:prSet presAssocID="{39FD7440-8A10-4BAD-972E-128A2EED49F0}" presName="connTx" presStyleLbl="parChTrans1D2" presStyleIdx="7" presStyleCnt="8"/>
      <dgm:spPr/>
      <dgm:t>
        <a:bodyPr/>
        <a:lstStyle/>
        <a:p>
          <a:endParaRPr lang="en-GB"/>
        </a:p>
      </dgm:t>
    </dgm:pt>
    <dgm:pt modelId="{2542EE9C-6632-45F6-90AE-764F39367EAA}" type="pres">
      <dgm:prSet presAssocID="{38D3884B-77C6-4CFA-A6E5-6EE856C54D57}" presName="node" presStyleLbl="node1" presStyleIdx="7" presStyleCnt="8" custScaleX="172617" custScaleY="1018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B106E6-C25E-4D31-AA7C-E598C03FCF8E}" type="presOf" srcId="{A30F03FE-9C8F-4EDF-88EE-31F9A9079EF1}" destId="{BBE78BDC-8758-4CDE-9322-EA01E3161C2A}" srcOrd="0" destOrd="0" presId="urn:microsoft.com/office/officeart/2005/8/layout/radial1"/>
    <dgm:cxn modelId="{56A0AE10-1D91-4D64-947D-4FD2314B6F77}" type="presOf" srcId="{1C0C7C2D-CAD0-49A0-8FDC-7C078E1F1307}" destId="{92DF6D80-19B0-46FC-AA2C-6599FBB0941C}" srcOrd="0" destOrd="0" presId="urn:microsoft.com/office/officeart/2005/8/layout/radial1"/>
    <dgm:cxn modelId="{20F464E8-B7CC-452F-9242-DA063AD347E9}" type="presOf" srcId="{C5C82D29-B2AA-4CFA-AF42-797BBB4DB6D4}" destId="{0276698C-A08D-47E2-91B0-5D7BDF208DD1}" srcOrd="0" destOrd="0" presId="urn:microsoft.com/office/officeart/2005/8/layout/radial1"/>
    <dgm:cxn modelId="{604296A6-8B61-4A43-9775-A2A6A36EEE75}" type="presOf" srcId="{EB4EB659-1CE9-4227-9ACA-113F266ACB00}" destId="{A7006330-A30A-4249-AE21-612DE5352B39}" srcOrd="0" destOrd="0" presId="urn:microsoft.com/office/officeart/2005/8/layout/radial1"/>
    <dgm:cxn modelId="{9235D188-8610-42B1-B68A-3EB6CC44EF5F}" srcId="{EB4EB659-1CE9-4227-9ACA-113F266ACB00}" destId="{D884392C-05AA-4ADF-9A65-7180491F6F2D}" srcOrd="4" destOrd="0" parTransId="{A30F03FE-9C8F-4EDF-88EE-31F9A9079EF1}" sibTransId="{48F51717-A850-41AC-B04A-B5F906C3B0A5}"/>
    <dgm:cxn modelId="{5C735CD9-F757-4750-AC3C-7D6A3E876896}" type="presOf" srcId="{38D3884B-77C6-4CFA-A6E5-6EE856C54D57}" destId="{2542EE9C-6632-45F6-90AE-764F39367EAA}" srcOrd="0" destOrd="0" presId="urn:microsoft.com/office/officeart/2005/8/layout/radial1"/>
    <dgm:cxn modelId="{45DBC89F-B3CF-4667-873A-21AB48915087}" type="presOf" srcId="{7F19C58B-C822-4287-A0B3-5D79B678385A}" destId="{30C0EC83-DE7B-4266-A100-C36E13D44579}" srcOrd="0" destOrd="0" presId="urn:microsoft.com/office/officeart/2005/8/layout/radial1"/>
    <dgm:cxn modelId="{50F069EF-0F1D-4501-995E-7AAA844E83B5}" type="presOf" srcId="{A2E12682-E17E-42D9-9106-64D3538A965A}" destId="{35937B71-EB96-43D3-91EC-EE20CF5C8F32}" srcOrd="0" destOrd="0" presId="urn:microsoft.com/office/officeart/2005/8/layout/radial1"/>
    <dgm:cxn modelId="{2BEE614B-5D25-4BCB-A8EE-5F996DD54D72}" type="presOf" srcId="{FFC37920-7B62-4E90-9F4B-8FB026381D91}" destId="{103C58EE-12C3-4FF6-8113-32A702B1AC69}" srcOrd="0" destOrd="0" presId="urn:microsoft.com/office/officeart/2005/8/layout/radial1"/>
    <dgm:cxn modelId="{D4CE61B3-7618-47DC-B9DF-36D62BA856CB}" type="presOf" srcId="{E46AD3E7-0FED-4117-82D7-94D7702BFC12}" destId="{9A0FD2C8-7433-4B1C-BDD6-AC20539BD3FF}" srcOrd="0" destOrd="0" presId="urn:microsoft.com/office/officeart/2005/8/layout/radial1"/>
    <dgm:cxn modelId="{019F56D3-92C2-4CFF-B6E7-75134F488D6F}" type="presOf" srcId="{D884392C-05AA-4ADF-9A65-7180491F6F2D}" destId="{3B63AA12-1C27-48DA-811C-B487FF1DB53B}" srcOrd="0" destOrd="0" presId="urn:microsoft.com/office/officeart/2005/8/layout/radial1"/>
    <dgm:cxn modelId="{94BFD28E-6F70-463D-95AE-007BEAAA774D}" type="presOf" srcId="{A30F03FE-9C8F-4EDF-88EE-31F9A9079EF1}" destId="{368EAF40-ED68-403E-8ECD-66A24F8F58A5}" srcOrd="1" destOrd="0" presId="urn:microsoft.com/office/officeart/2005/8/layout/radial1"/>
    <dgm:cxn modelId="{413EFE88-15A9-453D-B558-B5B14AD421AF}" type="presOf" srcId="{39FD7440-8A10-4BAD-972E-128A2EED49F0}" destId="{301DD60E-E999-478C-9193-B51DE0F078D7}" srcOrd="0" destOrd="0" presId="urn:microsoft.com/office/officeart/2005/8/layout/radial1"/>
    <dgm:cxn modelId="{25E12C3C-BD5A-4943-8235-D655903C36CC}" type="presOf" srcId="{6B362804-F6F6-4D79-ABC3-868FAC1F2646}" destId="{F4D336D4-A26D-419C-99BA-1E7A6B87DE85}" srcOrd="1" destOrd="0" presId="urn:microsoft.com/office/officeart/2005/8/layout/radial1"/>
    <dgm:cxn modelId="{A99046F4-47A4-45CE-B0F6-0A20896FDB2E}" srcId="{C5C82D29-B2AA-4CFA-AF42-797BBB4DB6D4}" destId="{EB4EB659-1CE9-4227-9ACA-113F266ACB00}" srcOrd="0" destOrd="0" parTransId="{A774A478-7277-4FD0-A017-8B340D70BFE5}" sibTransId="{529DBE18-1629-49BE-BA7E-5B1D4E765CCF}"/>
    <dgm:cxn modelId="{6B4D8180-077C-46F9-B6C5-B4C1830E2D99}" type="presOf" srcId="{7385282C-648C-4CB9-9199-6793A69A1AE2}" destId="{67ED2EB2-186E-47F4-868E-F11F8C5365E5}" srcOrd="1" destOrd="0" presId="urn:microsoft.com/office/officeart/2005/8/layout/radial1"/>
    <dgm:cxn modelId="{61EB0325-2932-4B0C-B759-487D651023F5}" srcId="{EB4EB659-1CE9-4227-9ACA-113F266ACB00}" destId="{38D3884B-77C6-4CFA-A6E5-6EE856C54D57}" srcOrd="7" destOrd="0" parTransId="{39FD7440-8A10-4BAD-972E-128A2EED49F0}" sibTransId="{83689138-427A-4F97-A696-0F24BB9D716B}"/>
    <dgm:cxn modelId="{AB992543-6E97-4B81-AB71-330F7AD93A39}" type="presOf" srcId="{8F146F08-F935-49DE-B337-508D7D572CE2}" destId="{35442479-EF54-4BA6-BFB7-46818E0B71FB}" srcOrd="1" destOrd="0" presId="urn:microsoft.com/office/officeart/2005/8/layout/radial1"/>
    <dgm:cxn modelId="{AA177E38-C86D-4C6F-8C82-E8BCBBBAD610}" srcId="{EB4EB659-1CE9-4227-9ACA-113F266ACB00}" destId="{2D41C7BF-DE1B-45A4-841D-E62E59BBDEA7}" srcOrd="6" destOrd="0" parTransId="{6B362804-F6F6-4D79-ABC3-868FAC1F2646}" sibTransId="{31C2A725-2FB2-487A-9B02-30105BC50E42}"/>
    <dgm:cxn modelId="{78648C33-8B7D-4980-AD1C-C5E62FF89535}" type="presOf" srcId="{CD99151F-51C5-45E8-9736-45636F89AEE5}" destId="{9C20DEE1-9E0E-44F4-953A-C5034057ACA0}" srcOrd="0" destOrd="0" presId="urn:microsoft.com/office/officeart/2005/8/layout/radial1"/>
    <dgm:cxn modelId="{9204FA3F-D58C-4973-A35D-A1753BC7EE38}" srcId="{EB4EB659-1CE9-4227-9ACA-113F266ACB00}" destId="{DA4D42BC-BBFB-45C2-9034-EC44E80C3063}" srcOrd="1" destOrd="0" parTransId="{A2E12682-E17E-42D9-9106-64D3538A965A}" sibTransId="{3CEA9A88-9A38-4AEE-A8F2-2DB9272E7340}"/>
    <dgm:cxn modelId="{BF8CFF9D-9628-4561-8583-D12C2C351862}" type="presOf" srcId="{8F146F08-F935-49DE-B337-508D7D572CE2}" destId="{C89640DD-9235-4559-A442-0F9845B37F64}" srcOrd="0" destOrd="0" presId="urn:microsoft.com/office/officeart/2005/8/layout/radial1"/>
    <dgm:cxn modelId="{980686C3-0B2B-478F-AA10-2F85D110637C}" type="presOf" srcId="{2D41C7BF-DE1B-45A4-841D-E62E59BBDEA7}" destId="{EFD2A020-7EEB-4F6F-B548-CA6BFD12EC6F}" srcOrd="0" destOrd="0" presId="urn:microsoft.com/office/officeart/2005/8/layout/radial1"/>
    <dgm:cxn modelId="{B5162AA8-027A-47C8-95F8-4999E154AAA9}" type="presOf" srcId="{7385282C-648C-4CB9-9199-6793A69A1AE2}" destId="{145D0FD7-F211-41A2-A04D-03C91B7AB455}" srcOrd="0" destOrd="0" presId="urn:microsoft.com/office/officeart/2005/8/layout/radial1"/>
    <dgm:cxn modelId="{AFA179C2-DDE3-426B-9440-BD28C826ECCD}" type="presOf" srcId="{DA4D42BC-BBFB-45C2-9034-EC44E80C3063}" destId="{A770CFCC-E2C2-4D9C-986B-97A12D47EF38}" srcOrd="0" destOrd="0" presId="urn:microsoft.com/office/officeart/2005/8/layout/radial1"/>
    <dgm:cxn modelId="{0FFFCD95-6F26-4BCF-BF35-1D934EACD1DC}" srcId="{EB4EB659-1CE9-4227-9ACA-113F266ACB00}" destId="{CD99151F-51C5-45E8-9736-45636F89AEE5}" srcOrd="0" destOrd="0" parTransId="{FFC37920-7B62-4E90-9F4B-8FB026381D91}" sibTransId="{4B9CA77F-7AA0-47D6-91F0-2DA8289D4081}"/>
    <dgm:cxn modelId="{641EF2EB-5EBD-40C3-8640-2208ADA0ECD8}" type="presOf" srcId="{1C0C7C2D-CAD0-49A0-8FDC-7C078E1F1307}" destId="{47318BFA-46B3-44FF-AF1D-9A645FB1CED3}" srcOrd="1" destOrd="0" presId="urn:microsoft.com/office/officeart/2005/8/layout/radial1"/>
    <dgm:cxn modelId="{FA26BF04-528F-4F88-8985-24F10AA01AC1}" srcId="{EB4EB659-1CE9-4227-9ACA-113F266ACB00}" destId="{7F19C58B-C822-4287-A0B3-5D79B678385A}" srcOrd="2" destOrd="0" parTransId="{1C0C7C2D-CAD0-49A0-8FDC-7C078E1F1307}" sibTransId="{412FB845-7E2F-4BEC-93F0-F8B353CA5B96}"/>
    <dgm:cxn modelId="{B2880AA4-AC15-4A1B-8F6B-141961492918}" type="presOf" srcId="{6B362804-F6F6-4D79-ABC3-868FAC1F2646}" destId="{2647E9C2-32F9-4158-8884-BE4FB99E119E}" srcOrd="0" destOrd="0" presId="urn:microsoft.com/office/officeart/2005/8/layout/radial1"/>
    <dgm:cxn modelId="{3F9354C7-8B8B-4B64-9FD5-9C86A133996F}" srcId="{EB4EB659-1CE9-4227-9ACA-113F266ACB00}" destId="{E46AD3E7-0FED-4117-82D7-94D7702BFC12}" srcOrd="5" destOrd="0" parTransId="{8F146F08-F935-49DE-B337-508D7D572CE2}" sibTransId="{DF83B1B7-6AD8-4004-B636-11D511D6E7F9}"/>
    <dgm:cxn modelId="{0FE0896E-C7E1-4835-9036-B9A27A60138F}" type="presOf" srcId="{39FD7440-8A10-4BAD-972E-128A2EED49F0}" destId="{9AE4E547-4B5C-49A3-B811-8A8762639252}" srcOrd="1" destOrd="0" presId="urn:microsoft.com/office/officeart/2005/8/layout/radial1"/>
    <dgm:cxn modelId="{1FFD9D76-109F-41A6-B7F3-4E8DB1F228C4}" srcId="{EB4EB659-1CE9-4227-9ACA-113F266ACB00}" destId="{F1E2E9B9-51B0-4C35-B8F7-2603444C79FE}" srcOrd="3" destOrd="0" parTransId="{7385282C-648C-4CB9-9199-6793A69A1AE2}" sibTransId="{1E9B35F6-63B7-4087-8AF0-2514F9FD29FF}"/>
    <dgm:cxn modelId="{2D5B23C7-C432-487A-A653-D9BC376E29AA}" type="presOf" srcId="{FFC37920-7B62-4E90-9F4B-8FB026381D91}" destId="{DAD198BD-BA1E-4A6B-A708-7AF718AAF8EE}" srcOrd="1" destOrd="0" presId="urn:microsoft.com/office/officeart/2005/8/layout/radial1"/>
    <dgm:cxn modelId="{27B90D80-6E7B-4247-B4C4-B435648C4A78}" type="presOf" srcId="{F1E2E9B9-51B0-4C35-B8F7-2603444C79FE}" destId="{D7AF3467-45FC-404B-B47E-0B1AE880203F}" srcOrd="0" destOrd="0" presId="urn:microsoft.com/office/officeart/2005/8/layout/radial1"/>
    <dgm:cxn modelId="{B8B093A4-D8F4-4618-A575-784E6B3F8ADB}" type="presOf" srcId="{A2E12682-E17E-42D9-9106-64D3538A965A}" destId="{B17E7E6F-48D4-41E0-B528-49DA9AC435E9}" srcOrd="1" destOrd="0" presId="urn:microsoft.com/office/officeart/2005/8/layout/radial1"/>
    <dgm:cxn modelId="{C643FDA9-E66E-4133-AB62-ABCBA9E655A6}" type="presParOf" srcId="{0276698C-A08D-47E2-91B0-5D7BDF208DD1}" destId="{A7006330-A30A-4249-AE21-612DE5352B39}" srcOrd="0" destOrd="0" presId="urn:microsoft.com/office/officeart/2005/8/layout/radial1"/>
    <dgm:cxn modelId="{BCE883EC-19B4-4185-ACB4-8B265F2ECE09}" type="presParOf" srcId="{0276698C-A08D-47E2-91B0-5D7BDF208DD1}" destId="{103C58EE-12C3-4FF6-8113-32A702B1AC69}" srcOrd="1" destOrd="0" presId="urn:microsoft.com/office/officeart/2005/8/layout/radial1"/>
    <dgm:cxn modelId="{6FF38F45-4635-4291-A16B-28BF74BD9E24}" type="presParOf" srcId="{103C58EE-12C3-4FF6-8113-32A702B1AC69}" destId="{DAD198BD-BA1E-4A6B-A708-7AF718AAF8EE}" srcOrd="0" destOrd="0" presId="urn:microsoft.com/office/officeart/2005/8/layout/radial1"/>
    <dgm:cxn modelId="{7CFF85CD-C2A9-44B8-8804-45A5E7704BD7}" type="presParOf" srcId="{0276698C-A08D-47E2-91B0-5D7BDF208DD1}" destId="{9C20DEE1-9E0E-44F4-953A-C5034057ACA0}" srcOrd="2" destOrd="0" presId="urn:microsoft.com/office/officeart/2005/8/layout/radial1"/>
    <dgm:cxn modelId="{328F20EB-464D-4138-9635-EFE87D646A3B}" type="presParOf" srcId="{0276698C-A08D-47E2-91B0-5D7BDF208DD1}" destId="{35937B71-EB96-43D3-91EC-EE20CF5C8F32}" srcOrd="3" destOrd="0" presId="urn:microsoft.com/office/officeart/2005/8/layout/radial1"/>
    <dgm:cxn modelId="{5545B971-C043-4F16-97F5-C32AD4E8D1D5}" type="presParOf" srcId="{35937B71-EB96-43D3-91EC-EE20CF5C8F32}" destId="{B17E7E6F-48D4-41E0-B528-49DA9AC435E9}" srcOrd="0" destOrd="0" presId="urn:microsoft.com/office/officeart/2005/8/layout/radial1"/>
    <dgm:cxn modelId="{7DB92DE4-3635-4A48-8A63-12CBCC142A1E}" type="presParOf" srcId="{0276698C-A08D-47E2-91B0-5D7BDF208DD1}" destId="{A770CFCC-E2C2-4D9C-986B-97A12D47EF38}" srcOrd="4" destOrd="0" presId="urn:microsoft.com/office/officeart/2005/8/layout/radial1"/>
    <dgm:cxn modelId="{72BAEEC6-FBB2-4AF0-8F40-76FCF1904882}" type="presParOf" srcId="{0276698C-A08D-47E2-91B0-5D7BDF208DD1}" destId="{92DF6D80-19B0-46FC-AA2C-6599FBB0941C}" srcOrd="5" destOrd="0" presId="urn:microsoft.com/office/officeart/2005/8/layout/radial1"/>
    <dgm:cxn modelId="{2AD6D062-3CE7-42E4-829E-9DEBDED9EF8E}" type="presParOf" srcId="{92DF6D80-19B0-46FC-AA2C-6599FBB0941C}" destId="{47318BFA-46B3-44FF-AF1D-9A645FB1CED3}" srcOrd="0" destOrd="0" presId="urn:microsoft.com/office/officeart/2005/8/layout/radial1"/>
    <dgm:cxn modelId="{F3172D17-6B80-4E25-B403-18598A09925C}" type="presParOf" srcId="{0276698C-A08D-47E2-91B0-5D7BDF208DD1}" destId="{30C0EC83-DE7B-4266-A100-C36E13D44579}" srcOrd="6" destOrd="0" presId="urn:microsoft.com/office/officeart/2005/8/layout/radial1"/>
    <dgm:cxn modelId="{7EA602ED-136E-4523-B7F9-D8B490C2C8D9}" type="presParOf" srcId="{0276698C-A08D-47E2-91B0-5D7BDF208DD1}" destId="{145D0FD7-F211-41A2-A04D-03C91B7AB455}" srcOrd="7" destOrd="0" presId="urn:microsoft.com/office/officeart/2005/8/layout/radial1"/>
    <dgm:cxn modelId="{C25E3190-A148-45DE-88AC-EE5CEDFC64B7}" type="presParOf" srcId="{145D0FD7-F211-41A2-A04D-03C91B7AB455}" destId="{67ED2EB2-186E-47F4-868E-F11F8C5365E5}" srcOrd="0" destOrd="0" presId="urn:microsoft.com/office/officeart/2005/8/layout/radial1"/>
    <dgm:cxn modelId="{CF8540BD-C500-47C9-A22B-60E3FB2ADFBE}" type="presParOf" srcId="{0276698C-A08D-47E2-91B0-5D7BDF208DD1}" destId="{D7AF3467-45FC-404B-B47E-0B1AE880203F}" srcOrd="8" destOrd="0" presId="urn:microsoft.com/office/officeart/2005/8/layout/radial1"/>
    <dgm:cxn modelId="{90785D68-A33B-476D-98A8-A7067D25563A}" type="presParOf" srcId="{0276698C-A08D-47E2-91B0-5D7BDF208DD1}" destId="{BBE78BDC-8758-4CDE-9322-EA01E3161C2A}" srcOrd="9" destOrd="0" presId="urn:microsoft.com/office/officeart/2005/8/layout/radial1"/>
    <dgm:cxn modelId="{B6C07B22-FA1C-4D64-A184-8E0AC4DA0AF1}" type="presParOf" srcId="{BBE78BDC-8758-4CDE-9322-EA01E3161C2A}" destId="{368EAF40-ED68-403E-8ECD-66A24F8F58A5}" srcOrd="0" destOrd="0" presId="urn:microsoft.com/office/officeart/2005/8/layout/radial1"/>
    <dgm:cxn modelId="{E560349A-74A8-4AE8-9B99-707F48132FE9}" type="presParOf" srcId="{0276698C-A08D-47E2-91B0-5D7BDF208DD1}" destId="{3B63AA12-1C27-48DA-811C-B487FF1DB53B}" srcOrd="10" destOrd="0" presId="urn:microsoft.com/office/officeart/2005/8/layout/radial1"/>
    <dgm:cxn modelId="{72888030-8E9F-4959-8C4A-B20D967F666D}" type="presParOf" srcId="{0276698C-A08D-47E2-91B0-5D7BDF208DD1}" destId="{C89640DD-9235-4559-A442-0F9845B37F64}" srcOrd="11" destOrd="0" presId="urn:microsoft.com/office/officeart/2005/8/layout/radial1"/>
    <dgm:cxn modelId="{1A4B7909-39AB-4314-B5B3-B8FE893411F1}" type="presParOf" srcId="{C89640DD-9235-4559-A442-0F9845B37F64}" destId="{35442479-EF54-4BA6-BFB7-46818E0B71FB}" srcOrd="0" destOrd="0" presId="urn:microsoft.com/office/officeart/2005/8/layout/radial1"/>
    <dgm:cxn modelId="{264E6715-8FEB-43A0-B177-7BF54406AA93}" type="presParOf" srcId="{0276698C-A08D-47E2-91B0-5D7BDF208DD1}" destId="{9A0FD2C8-7433-4B1C-BDD6-AC20539BD3FF}" srcOrd="12" destOrd="0" presId="urn:microsoft.com/office/officeart/2005/8/layout/radial1"/>
    <dgm:cxn modelId="{3D810DB0-11D8-48E7-834E-74122A4783A9}" type="presParOf" srcId="{0276698C-A08D-47E2-91B0-5D7BDF208DD1}" destId="{2647E9C2-32F9-4158-8884-BE4FB99E119E}" srcOrd="13" destOrd="0" presId="urn:microsoft.com/office/officeart/2005/8/layout/radial1"/>
    <dgm:cxn modelId="{7021DD40-27FF-4B72-AC6C-B33C056C4924}" type="presParOf" srcId="{2647E9C2-32F9-4158-8884-BE4FB99E119E}" destId="{F4D336D4-A26D-419C-99BA-1E7A6B87DE85}" srcOrd="0" destOrd="0" presId="urn:microsoft.com/office/officeart/2005/8/layout/radial1"/>
    <dgm:cxn modelId="{5244B88D-4EF3-42F3-B049-4F2CE1986C29}" type="presParOf" srcId="{0276698C-A08D-47E2-91B0-5D7BDF208DD1}" destId="{EFD2A020-7EEB-4F6F-B548-CA6BFD12EC6F}" srcOrd="14" destOrd="0" presId="urn:microsoft.com/office/officeart/2005/8/layout/radial1"/>
    <dgm:cxn modelId="{471A95A2-1ED9-40B5-80D9-7CECEB67B0D3}" type="presParOf" srcId="{0276698C-A08D-47E2-91B0-5D7BDF208DD1}" destId="{301DD60E-E999-478C-9193-B51DE0F078D7}" srcOrd="15" destOrd="0" presId="urn:microsoft.com/office/officeart/2005/8/layout/radial1"/>
    <dgm:cxn modelId="{67D16AAC-7FCF-46DA-8FC2-A04EFAB191D1}" type="presParOf" srcId="{301DD60E-E999-478C-9193-B51DE0F078D7}" destId="{9AE4E547-4B5C-49A3-B811-8A8762639252}" srcOrd="0" destOrd="0" presId="urn:microsoft.com/office/officeart/2005/8/layout/radial1"/>
    <dgm:cxn modelId="{97C433A3-64F2-4EE7-AB7E-B39753D2FBCD}" type="presParOf" srcId="{0276698C-A08D-47E2-91B0-5D7BDF208DD1}" destId="{2542EE9C-6632-45F6-90AE-764F39367EAA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E9D4D0-2D1B-426C-BDFF-0F338D967F0D}">
      <dsp:nvSpPr>
        <dsp:cNvPr id="0" name=""/>
        <dsp:cNvSpPr/>
      </dsp:nvSpPr>
      <dsp:spPr>
        <a:xfrm>
          <a:off x="3737628" y="3061555"/>
          <a:ext cx="2424469" cy="2424469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Чл.12 от Конвенцията на ООН за правата на детето</a:t>
          </a:r>
          <a:endParaRPr lang="en-GB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92683" y="3416610"/>
        <a:ext cx="1714359" cy="1714359"/>
      </dsp:txXfrm>
    </dsp:sp>
    <dsp:sp modelId="{318BDFEE-86C6-4941-A358-95CC5D4372B6}">
      <dsp:nvSpPr>
        <dsp:cNvPr id="0" name=""/>
        <dsp:cNvSpPr/>
      </dsp:nvSpPr>
      <dsp:spPr>
        <a:xfrm rot="10800000">
          <a:off x="1386884" y="3928303"/>
          <a:ext cx="2221453" cy="69097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ADBED4-523B-4D77-8016-84D7ED83A798}">
      <dsp:nvSpPr>
        <dsp:cNvPr id="0" name=""/>
        <dsp:cNvSpPr/>
      </dsp:nvSpPr>
      <dsp:spPr>
        <a:xfrm>
          <a:off x="-144773" y="3845764"/>
          <a:ext cx="3063317" cy="85605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0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 значение следва да отговаря на възрастта и зрелостта на детето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bg-BG" sz="1800" b="0" kern="1200" noProof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119700" y="3870837"/>
        <a:ext cx="3013171" cy="805906"/>
      </dsp:txXfrm>
    </dsp:sp>
    <dsp:sp modelId="{4717AC64-5E8F-435A-B01C-E9957C164429}">
      <dsp:nvSpPr>
        <dsp:cNvPr id="0" name=""/>
        <dsp:cNvSpPr/>
      </dsp:nvSpPr>
      <dsp:spPr>
        <a:xfrm rot="13219999">
          <a:off x="1681554" y="2228601"/>
          <a:ext cx="2532901" cy="69097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14FBF-A818-4EBA-9711-C9A7CE943D45}">
      <dsp:nvSpPr>
        <dsp:cNvPr id="0" name=""/>
        <dsp:cNvSpPr/>
      </dsp:nvSpPr>
      <dsp:spPr>
        <a:xfrm>
          <a:off x="177684" y="1176008"/>
          <a:ext cx="3609832" cy="115678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0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Прилага се във всички граждански, наказателни и административни производства, които го засягат</a:t>
          </a:r>
        </a:p>
      </dsp:txBody>
      <dsp:txXfrm>
        <a:off x="211565" y="1209889"/>
        <a:ext cx="3542070" cy="1089020"/>
      </dsp:txXfrm>
    </dsp:sp>
    <dsp:sp modelId="{E574C755-7E9D-4074-9B4F-7819EF6CEE3E}">
      <dsp:nvSpPr>
        <dsp:cNvPr id="0" name=""/>
        <dsp:cNvSpPr/>
      </dsp:nvSpPr>
      <dsp:spPr>
        <a:xfrm rot="16200000">
          <a:off x="3917740" y="1563803"/>
          <a:ext cx="2064247" cy="69097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0D573-5374-429B-96CC-A0CE45DAAAF1}">
      <dsp:nvSpPr>
        <dsp:cNvPr id="0" name=""/>
        <dsp:cNvSpPr/>
      </dsp:nvSpPr>
      <dsp:spPr>
        <a:xfrm>
          <a:off x="3100103" y="379002"/>
          <a:ext cx="3699520" cy="99632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1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Всяко дете има право</a:t>
          </a:r>
          <a:br>
            <a:rPr lang="bg-BG" sz="1800" b="1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bg-BG" sz="1800" b="1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 изразява мнение</a:t>
          </a:r>
        </a:p>
      </dsp:txBody>
      <dsp:txXfrm>
        <a:off x="3129284" y="408183"/>
        <a:ext cx="3641158" cy="937967"/>
      </dsp:txXfrm>
    </dsp:sp>
    <dsp:sp modelId="{D6460219-F93E-4F4B-8B09-FE72ADA5AD28}">
      <dsp:nvSpPr>
        <dsp:cNvPr id="0" name=""/>
        <dsp:cNvSpPr/>
      </dsp:nvSpPr>
      <dsp:spPr>
        <a:xfrm rot="19332022">
          <a:off x="5746308" y="2248260"/>
          <a:ext cx="2738963" cy="69097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D17FE-0325-4AE7-B5A6-E5925022B2ED}">
      <dsp:nvSpPr>
        <dsp:cNvPr id="0" name=""/>
        <dsp:cNvSpPr/>
      </dsp:nvSpPr>
      <dsp:spPr>
        <a:xfrm>
          <a:off x="6273904" y="1157968"/>
          <a:ext cx="3847987" cy="119284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Важи за всички въпроси, </a:t>
          </a:r>
          <a:br>
            <a:rPr lang="bg-BG" sz="1800" b="0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bg-BG" sz="1800" b="0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отнасящи се до него</a:t>
          </a:r>
        </a:p>
      </dsp:txBody>
      <dsp:txXfrm>
        <a:off x="6308841" y="1192905"/>
        <a:ext cx="3778113" cy="1122968"/>
      </dsp:txXfrm>
    </dsp:sp>
    <dsp:sp modelId="{9F3F5C98-8978-4F33-9674-DA94F989B120}">
      <dsp:nvSpPr>
        <dsp:cNvPr id="0" name=""/>
        <dsp:cNvSpPr/>
      </dsp:nvSpPr>
      <dsp:spPr>
        <a:xfrm>
          <a:off x="6144285" y="3928303"/>
          <a:ext cx="2221453" cy="69097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7CA2F-279D-4652-88E2-8BF563069BA9}">
      <dsp:nvSpPr>
        <dsp:cNvPr id="0" name=""/>
        <dsp:cNvSpPr/>
      </dsp:nvSpPr>
      <dsp:spPr>
        <a:xfrm>
          <a:off x="6675554" y="3744052"/>
          <a:ext cx="3674576" cy="105947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800" b="0" kern="1200" noProof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мнението му следва да се придава дължимото значение</a:t>
          </a:r>
        </a:p>
        <a:p>
          <a:pPr lvl="0" algn="ctr">
            <a:lnSpc>
              <a:spcPct val="100000"/>
            </a:lnSpc>
            <a:spcBef>
              <a:spcPct val="0"/>
            </a:spcBef>
          </a:pPr>
          <a:endParaRPr lang="bg-BG" sz="1800" b="0" kern="1200" noProof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06585" y="3775083"/>
        <a:ext cx="3612514" cy="997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EC26A-42F8-4FE2-8FBB-0527BF998072}">
      <dsp:nvSpPr>
        <dsp:cNvPr id="0" name=""/>
        <dsp:cNvSpPr/>
      </dsp:nvSpPr>
      <dsp:spPr>
        <a:xfrm>
          <a:off x="0" y="251536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7054C-5AC0-41E1-8B7F-F8121DBA9376}">
      <dsp:nvSpPr>
        <dsp:cNvPr id="0" name=""/>
        <dsp:cNvSpPr/>
      </dsp:nvSpPr>
      <dsp:spPr>
        <a:xfrm>
          <a:off x="492306" y="44896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8. Възрастните и децата  заедно вземат решения </a:t>
          </a:r>
        </a:p>
      </dsp:txBody>
      <dsp:txXfrm>
        <a:off x="512481" y="65071"/>
        <a:ext cx="6851938" cy="372930"/>
      </dsp:txXfrm>
    </dsp:sp>
    <dsp:sp modelId="{475FF152-2668-4367-8CB8-387598B51B0A}">
      <dsp:nvSpPr>
        <dsp:cNvPr id="0" name=""/>
        <dsp:cNvSpPr/>
      </dsp:nvSpPr>
      <dsp:spPr>
        <a:xfrm>
          <a:off x="0" y="88657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5714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69896B-2911-4FA0-AAD0-9A6A427EA4A4}">
      <dsp:nvSpPr>
        <dsp:cNvPr id="0" name=""/>
        <dsp:cNvSpPr/>
      </dsp:nvSpPr>
      <dsp:spPr>
        <a:xfrm>
          <a:off x="492306" y="679936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7. Инициирани  от децата  идеи и решения </a:t>
          </a:r>
        </a:p>
      </dsp:txBody>
      <dsp:txXfrm>
        <a:off x="512481" y="700111"/>
        <a:ext cx="6851938" cy="372930"/>
      </dsp:txXfrm>
    </dsp:sp>
    <dsp:sp modelId="{B1574C7C-6549-4AF8-BD09-91E92EEF2906}">
      <dsp:nvSpPr>
        <dsp:cNvPr id="0" name=""/>
        <dsp:cNvSpPr/>
      </dsp:nvSpPr>
      <dsp:spPr>
        <a:xfrm>
          <a:off x="0" y="152161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11429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D33179-7327-4F6E-8966-00F8DCA04FA0}">
      <dsp:nvSpPr>
        <dsp:cNvPr id="0" name=""/>
        <dsp:cNvSpPr/>
      </dsp:nvSpPr>
      <dsp:spPr>
        <a:xfrm>
          <a:off x="492306" y="1314977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6. Инициирани от възрастните, но споделени с децата  решения </a:t>
          </a:r>
        </a:p>
      </dsp:txBody>
      <dsp:txXfrm>
        <a:off x="512481" y="1335152"/>
        <a:ext cx="6851938" cy="372930"/>
      </dsp:txXfrm>
    </dsp:sp>
    <dsp:sp modelId="{83EB3EFE-D57B-4F64-921C-015721090B30}">
      <dsp:nvSpPr>
        <dsp:cNvPr id="0" name=""/>
        <dsp:cNvSpPr/>
      </dsp:nvSpPr>
      <dsp:spPr>
        <a:xfrm>
          <a:off x="0" y="215665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1714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7290-6A7F-4EF9-A365-3446BEEAFDE0}">
      <dsp:nvSpPr>
        <dsp:cNvPr id="0" name=""/>
        <dsp:cNvSpPr/>
      </dsp:nvSpPr>
      <dsp:spPr>
        <a:xfrm>
          <a:off x="492306" y="1950017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5. Консултиране и информиране </a:t>
          </a:r>
        </a:p>
      </dsp:txBody>
      <dsp:txXfrm>
        <a:off x="512481" y="1970192"/>
        <a:ext cx="6851938" cy="372930"/>
      </dsp:txXfrm>
    </dsp:sp>
    <dsp:sp modelId="{8042632D-757C-41B8-9CB4-47413B90A318}">
      <dsp:nvSpPr>
        <dsp:cNvPr id="0" name=""/>
        <dsp:cNvSpPr/>
      </dsp:nvSpPr>
      <dsp:spPr>
        <a:xfrm>
          <a:off x="0" y="279169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2285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7DDA8-C20F-42F5-90FB-CB9C1C876561}">
      <dsp:nvSpPr>
        <dsp:cNvPr id="0" name=""/>
        <dsp:cNvSpPr/>
      </dsp:nvSpPr>
      <dsp:spPr>
        <a:xfrm>
          <a:off x="492306" y="2585057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4. Възлагане и информиране </a:t>
          </a:r>
        </a:p>
      </dsp:txBody>
      <dsp:txXfrm>
        <a:off x="512481" y="2605232"/>
        <a:ext cx="6851938" cy="372930"/>
      </dsp:txXfrm>
    </dsp:sp>
    <dsp:sp modelId="{7E8E40CC-1766-44A1-A9FD-8B49794430E9}">
      <dsp:nvSpPr>
        <dsp:cNvPr id="0" name=""/>
        <dsp:cNvSpPr/>
      </dsp:nvSpPr>
      <dsp:spPr>
        <a:xfrm>
          <a:off x="0" y="342673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28571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5FEAA-953A-4C73-814B-20E1FFF28A34}">
      <dsp:nvSpPr>
        <dsp:cNvPr id="0" name=""/>
        <dsp:cNvSpPr/>
      </dsp:nvSpPr>
      <dsp:spPr>
        <a:xfrm>
          <a:off x="492306" y="3220097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3. Символично участие  </a:t>
          </a:r>
        </a:p>
      </dsp:txBody>
      <dsp:txXfrm>
        <a:off x="512481" y="3240272"/>
        <a:ext cx="6851938" cy="372930"/>
      </dsp:txXfrm>
    </dsp:sp>
    <dsp:sp modelId="{D3D71B46-004E-4992-95E1-0776BE22C9C6}">
      <dsp:nvSpPr>
        <dsp:cNvPr id="0" name=""/>
        <dsp:cNvSpPr/>
      </dsp:nvSpPr>
      <dsp:spPr>
        <a:xfrm>
          <a:off x="0" y="406177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34286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F54DDD-9E67-4E31-A1F9-EFF696EF2D4A}">
      <dsp:nvSpPr>
        <dsp:cNvPr id="0" name=""/>
        <dsp:cNvSpPr/>
      </dsp:nvSpPr>
      <dsp:spPr>
        <a:xfrm>
          <a:off x="492306" y="3855137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2. Декориране </a:t>
          </a:r>
        </a:p>
      </dsp:txBody>
      <dsp:txXfrm>
        <a:off x="512481" y="3875312"/>
        <a:ext cx="6851938" cy="372930"/>
      </dsp:txXfrm>
    </dsp:sp>
    <dsp:sp modelId="{94D3790F-92F1-434C-98D3-E6A3088C9A57}">
      <dsp:nvSpPr>
        <dsp:cNvPr id="0" name=""/>
        <dsp:cNvSpPr/>
      </dsp:nvSpPr>
      <dsp:spPr>
        <a:xfrm>
          <a:off x="0" y="4696817"/>
          <a:ext cx="984612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E4F3AD-B1A2-4901-8D1A-91EACC0D6FE0}">
      <dsp:nvSpPr>
        <dsp:cNvPr id="0" name=""/>
        <dsp:cNvSpPr/>
      </dsp:nvSpPr>
      <dsp:spPr>
        <a:xfrm>
          <a:off x="492306" y="4490177"/>
          <a:ext cx="6892288" cy="413280"/>
        </a:xfrm>
        <a:prstGeom prst="roundRect">
          <a:avLst/>
        </a:prstGeom>
        <a:solidFill>
          <a:schemeClr val="tx1">
            <a:lumMod val="25000"/>
            <a:lumOff val="7500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512" tIns="0" rIns="26051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>
              <a:solidFill>
                <a:sysClr val="windowText" lastClr="000000"/>
              </a:solidFill>
              <a:latin typeface="Times New Roman" pitchFamily="18" charset="0"/>
              <a:ea typeface="Cambria" pitchFamily="18" charset="0"/>
              <a:cs typeface="Times New Roman" pitchFamily="18" charset="0"/>
            </a:rPr>
            <a:t>1. Манипулиране </a:t>
          </a:r>
        </a:p>
      </dsp:txBody>
      <dsp:txXfrm>
        <a:off x="512481" y="4510352"/>
        <a:ext cx="6851938" cy="372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06330-A30A-4249-AE21-612DE5352B39}">
      <dsp:nvSpPr>
        <dsp:cNvPr id="0" name=""/>
        <dsp:cNvSpPr/>
      </dsp:nvSpPr>
      <dsp:spPr>
        <a:xfrm>
          <a:off x="4227267" y="1798714"/>
          <a:ext cx="2031984" cy="1468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Участие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24844" y="2013723"/>
        <a:ext cx="1436830" cy="1038153"/>
      </dsp:txXfrm>
    </dsp:sp>
    <dsp:sp modelId="{103C58EE-12C3-4FF6-8113-32A702B1AC69}">
      <dsp:nvSpPr>
        <dsp:cNvPr id="0" name=""/>
        <dsp:cNvSpPr/>
      </dsp:nvSpPr>
      <dsp:spPr>
        <a:xfrm rot="16200000">
          <a:off x="4949809" y="1495540"/>
          <a:ext cx="5869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586900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28587" y="1490591"/>
        <a:ext cx="29345" cy="29345"/>
      </dsp:txXfrm>
    </dsp:sp>
    <dsp:sp modelId="{9C20DEE1-9E0E-44F4-953A-C5034057ACA0}">
      <dsp:nvSpPr>
        <dsp:cNvPr id="0" name=""/>
        <dsp:cNvSpPr/>
      </dsp:nvSpPr>
      <dsp:spPr>
        <a:xfrm>
          <a:off x="4246989" y="16875"/>
          <a:ext cx="1992541" cy="11949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Ученически /детски  парламенти/</a:t>
          </a:r>
          <a:br>
            <a:rPr lang="bg-BG" sz="1800" b="0" kern="120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bg-BG" sz="1800" b="0" kern="1200" noProof="0" dirty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съвети 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38790" y="191870"/>
        <a:ext cx="1408939" cy="844948"/>
      </dsp:txXfrm>
    </dsp:sp>
    <dsp:sp modelId="{35937B71-EB96-43D3-91EC-EE20CF5C8F32}">
      <dsp:nvSpPr>
        <dsp:cNvPr id="0" name=""/>
        <dsp:cNvSpPr/>
      </dsp:nvSpPr>
      <dsp:spPr>
        <a:xfrm rot="18900000">
          <a:off x="5779776" y="1786814"/>
          <a:ext cx="399491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399491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69535" y="1786550"/>
        <a:ext cx="19974" cy="19974"/>
      </dsp:txXfrm>
    </dsp:sp>
    <dsp:sp modelId="{A770CFCC-E2C2-4D9C-986B-97A12D47EF38}">
      <dsp:nvSpPr>
        <dsp:cNvPr id="0" name=""/>
        <dsp:cNvSpPr/>
      </dsp:nvSpPr>
      <dsp:spPr>
        <a:xfrm>
          <a:off x="5694162" y="611763"/>
          <a:ext cx="1811299" cy="112896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Ранно детство и ангажиране на училището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59421" y="777096"/>
        <a:ext cx="1280781" cy="798301"/>
      </dsp:txXfrm>
    </dsp:sp>
    <dsp:sp modelId="{92DF6D80-19B0-46FC-AA2C-6599FBB0941C}">
      <dsp:nvSpPr>
        <dsp:cNvPr id="0" name=""/>
        <dsp:cNvSpPr/>
      </dsp:nvSpPr>
      <dsp:spPr>
        <a:xfrm rot="10800000">
          <a:off x="6247640" y="2523076"/>
          <a:ext cx="11611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11611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6253155" y="2532509"/>
        <a:ext cx="580" cy="580"/>
      </dsp:txXfrm>
    </dsp:sp>
    <dsp:sp modelId="{30C0EC83-DE7B-4266-A100-C36E13D44579}">
      <dsp:nvSpPr>
        <dsp:cNvPr id="0" name=""/>
        <dsp:cNvSpPr/>
      </dsp:nvSpPr>
      <dsp:spPr>
        <a:xfrm>
          <a:off x="6247640" y="1980830"/>
          <a:ext cx="1828150" cy="11039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Кампании и застъпничество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15366" y="2142498"/>
        <a:ext cx="1292698" cy="780603"/>
      </dsp:txXfrm>
    </dsp:sp>
    <dsp:sp modelId="{145D0FD7-F211-41A2-A04D-03C91B7AB455}">
      <dsp:nvSpPr>
        <dsp:cNvPr id="0" name=""/>
        <dsp:cNvSpPr/>
      </dsp:nvSpPr>
      <dsp:spPr>
        <a:xfrm rot="2700000">
          <a:off x="5782724" y="3252222"/>
          <a:ext cx="379362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379362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62921" y="3252461"/>
        <a:ext cx="18968" cy="18968"/>
      </dsp:txXfrm>
    </dsp:sp>
    <dsp:sp modelId="{D7AF3467-45FC-404B-B47E-0B1AE880203F}">
      <dsp:nvSpPr>
        <dsp:cNvPr id="0" name=""/>
        <dsp:cNvSpPr/>
      </dsp:nvSpPr>
      <dsp:spPr>
        <a:xfrm>
          <a:off x="5675665" y="3306021"/>
          <a:ext cx="1848294" cy="116666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Медии и предавания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46341" y="3476875"/>
        <a:ext cx="1306942" cy="824954"/>
      </dsp:txXfrm>
    </dsp:sp>
    <dsp:sp modelId="{BBE78BDC-8758-4CDE-9322-EA01E3161C2A}">
      <dsp:nvSpPr>
        <dsp:cNvPr id="0" name=""/>
        <dsp:cNvSpPr/>
      </dsp:nvSpPr>
      <dsp:spPr>
        <a:xfrm rot="5400000">
          <a:off x="4919009" y="3581412"/>
          <a:ext cx="6485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648500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27047" y="3574923"/>
        <a:ext cx="32425" cy="32425"/>
      </dsp:txXfrm>
    </dsp:sp>
    <dsp:sp modelId="{3B63AA12-1C27-48DA-811C-B487FF1DB53B}">
      <dsp:nvSpPr>
        <dsp:cNvPr id="0" name=""/>
        <dsp:cNvSpPr/>
      </dsp:nvSpPr>
      <dsp:spPr>
        <a:xfrm>
          <a:off x="4333036" y="3915386"/>
          <a:ext cx="1820447" cy="107173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Обучение от връстници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99634" y="4072338"/>
        <a:ext cx="1287251" cy="757834"/>
      </dsp:txXfrm>
    </dsp:sp>
    <dsp:sp modelId="{C89640DD-9235-4559-A442-0F9845B37F64}">
      <dsp:nvSpPr>
        <dsp:cNvPr id="0" name=""/>
        <dsp:cNvSpPr/>
      </dsp:nvSpPr>
      <dsp:spPr>
        <a:xfrm rot="8100000">
          <a:off x="4329608" y="3250078"/>
          <a:ext cx="373299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373299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506925" y="3250469"/>
        <a:ext cx="18664" cy="18664"/>
      </dsp:txXfrm>
    </dsp:sp>
    <dsp:sp modelId="{9A0FD2C8-7433-4B1C-BDD6-AC20539BD3FF}">
      <dsp:nvSpPr>
        <dsp:cNvPr id="0" name=""/>
        <dsp:cNvSpPr/>
      </dsp:nvSpPr>
      <dsp:spPr>
        <a:xfrm>
          <a:off x="2863457" y="3319928"/>
          <a:ext cx="2046500" cy="11388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Конференции и семинари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63160" y="3486708"/>
        <a:ext cx="1447094" cy="805288"/>
      </dsp:txXfrm>
    </dsp:sp>
    <dsp:sp modelId="{2647E9C2-32F9-4158-8884-BE4FB99E119E}">
      <dsp:nvSpPr>
        <dsp:cNvPr id="0" name=""/>
        <dsp:cNvSpPr/>
      </dsp:nvSpPr>
      <dsp:spPr>
        <a:xfrm>
          <a:off x="4227267" y="2523076"/>
          <a:ext cx="58131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58131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54880" y="2531346"/>
        <a:ext cx="2906" cy="2906"/>
      </dsp:txXfrm>
    </dsp:sp>
    <dsp:sp modelId="{EFD2A020-7EEB-4F6F-B548-CA6BFD12EC6F}">
      <dsp:nvSpPr>
        <dsp:cNvPr id="0" name=""/>
        <dsp:cNvSpPr/>
      </dsp:nvSpPr>
      <dsp:spPr>
        <a:xfrm>
          <a:off x="2364209" y="1988612"/>
          <a:ext cx="1921190" cy="108837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noProof="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на общността</a:t>
          </a:r>
          <a:endParaRPr lang="bg-BG" sz="1800" b="0" kern="1200" noProof="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45561" y="2148001"/>
        <a:ext cx="1358486" cy="769596"/>
      </dsp:txXfrm>
    </dsp:sp>
    <dsp:sp modelId="{301DD60E-E999-478C-9193-B51DE0F078D7}">
      <dsp:nvSpPr>
        <dsp:cNvPr id="0" name=""/>
        <dsp:cNvSpPr/>
      </dsp:nvSpPr>
      <dsp:spPr>
        <a:xfrm rot="13500000">
          <a:off x="4326205" y="1794665"/>
          <a:ext cx="377286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377286" y="972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505416" y="1794956"/>
        <a:ext cx="18864" cy="18864"/>
      </dsp:txXfrm>
    </dsp:sp>
    <dsp:sp modelId="{2542EE9C-6632-45F6-90AE-764F39367EAA}">
      <dsp:nvSpPr>
        <dsp:cNvPr id="0" name=""/>
        <dsp:cNvSpPr/>
      </dsp:nvSpPr>
      <dsp:spPr>
        <a:xfrm>
          <a:off x="2913236" y="601770"/>
          <a:ext cx="1946940" cy="11489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smtClean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Изследвания и консултации</a:t>
          </a:r>
          <a:endParaRPr lang="en-GB" sz="1800" b="0" kern="1200" dirty="0">
            <a:ln/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8359" y="770030"/>
        <a:ext cx="1376694" cy="812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0856-6E22-4FDC-99B7-6D4E43221A2E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1B64-353F-44BA-9596-15D7FDAADC5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nmd.bg/tchuva-li-se-glasat-na-detsata-v-balgariy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roditeli.org/blog/distancionnoto-obuchenie-sksi-distanciyata-mezhdu-semeystvoto-i-uchilishcheto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roditeli.org/blog/distancionnoto-obuchenie-sksi-distanciyata-mezhdu-semeystvoto-i-uchilishcheto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Обучителен модул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 2: Ефективно общинско образование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Тема 8: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Граждански контрол и взаимодействие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на училищата и детските градини с родители, НПО и бизнеса.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Училищни съвети, </a:t>
            </a:r>
            <a:r>
              <a:rPr lang="bg-BG" sz="2600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ъвместни проекти и инициативи,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участие в процеса на вземане на решения.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600" dirty="0" smtClean="0">
                <a:solidFill>
                  <a:srgbClr val="FF0000"/>
                </a:solidFill>
              </a:rPr>
              <a:t>Актуализация 2022 г.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 smtClean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 smtClean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766" y="1293654"/>
            <a:ext cx="6896819" cy="7720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sz="3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Ученическо самоуправление</a:t>
            </a:r>
            <a:endParaRPr lang="bg-BG" sz="30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5362" name="Picture 2" descr="The Participation Rights of Children in Society | Child Righ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203" y="2367643"/>
            <a:ext cx="11600997" cy="4012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62" y="381721"/>
            <a:ext cx="10831188" cy="707323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Правото на участие на децата и учениците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574" y="1306286"/>
            <a:ext cx="10515600" cy="487585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bg-BG" sz="26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“Всяко дете, което може да формира свое собствено мнение </a:t>
            </a:r>
            <a:br>
              <a:rPr lang="bg-BG" sz="26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bg-BG" sz="26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има правото да изразява това свое мнение свободно по всички въпроси, отнасящи се до него, като на него следва да се придава значение, съответстващо на възрастта и зрелостта на детето.“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bg-BG" sz="1800" dirty="0" smtClean="0"/>
              <a:t>чл. 12 от Конвенцията на ООН за правата на детето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</a:pPr>
            <a:endParaRPr lang="bg-BG" sz="1800" dirty="0" smtClean="0"/>
          </a:p>
          <a:p>
            <a:pPr marL="85725" indent="0">
              <a:lnSpc>
                <a:spcPct val="100000"/>
              </a:lnSpc>
              <a:buNone/>
            </a:pPr>
            <a:r>
              <a:rPr lang="ru-RU" i="1" dirty="0" smtClean="0"/>
              <a:t>Правото на участие </a:t>
            </a:r>
            <a:r>
              <a:rPr lang="ru-RU" dirty="0" smtClean="0"/>
              <a:t>е предпоставка за активно упражняване на всички останали права, залегнали в международните документи.</a:t>
            </a:r>
          </a:p>
          <a:p>
            <a:pPr marL="85725" indent="0">
              <a:lnSpc>
                <a:spcPct val="100000"/>
              </a:lnSpc>
              <a:buNone/>
            </a:pPr>
            <a:r>
              <a:rPr lang="ru-RU" i="1" dirty="0" smtClean="0"/>
              <a:t>Ученическото самоуправление </a:t>
            </a:r>
            <a:r>
              <a:rPr lang="ru-RU" dirty="0" smtClean="0"/>
              <a:t>– форма на у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частие на учениците в процеса на вземане на решения</a:t>
            </a:r>
          </a:p>
          <a:p>
            <a:pPr marL="85725" indent="0">
              <a:lnSpc>
                <a:spcPct val="100000"/>
              </a:lnSpc>
              <a:buNone/>
            </a:pPr>
            <a:endParaRPr lang="ru-RU" dirty="0" smtClean="0"/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endParaRPr lang="bg-BG" sz="2400" dirty="0" smtClean="0"/>
          </a:p>
          <a:p>
            <a:pPr>
              <a:buNone/>
            </a:pPr>
            <a:endParaRPr lang="bg-BG" sz="2800" dirty="0" smtClean="0"/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endParaRPr lang="bg-BG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45029" y="636814"/>
          <a:ext cx="10205357" cy="569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043" y="527957"/>
            <a:ext cx="9875520" cy="647700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Стълба на детското участие / Роджър Хърт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816429" y="1338943"/>
          <a:ext cx="9846127" cy="5094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460" y="362310"/>
            <a:ext cx="10831188" cy="1224951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>Къде сме ние? </a:t>
            </a:r>
            <a:br>
              <a:rPr lang="bg-BG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>Важно ли е участието: гледните точки на...</a:t>
            </a:r>
            <a:endParaRPr lang="bg-BG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Increase your Learners' Engagement with Discussion Forums | Enovation |  Insigh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7920" y="3147781"/>
            <a:ext cx="5387856" cy="3042554"/>
          </a:xfrm>
          <a:prstGeom prst="rect">
            <a:avLst/>
          </a:prstGeom>
          <a:noFill/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55609" y="1533963"/>
          <a:ext cx="10852028" cy="1207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3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13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13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07698">
                <a:tc>
                  <a:txBody>
                    <a:bodyPr/>
                    <a:lstStyle/>
                    <a:p>
                      <a:pPr algn="ctr"/>
                      <a:r>
                        <a:rPr lang="bg-BG" sz="2000" dirty="0" smtClean="0"/>
                        <a:t>Ученика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 smtClean="0"/>
                        <a:t>Директора </a:t>
                      </a:r>
                      <a:br>
                        <a:rPr lang="bg-BG" sz="2000" dirty="0" smtClean="0"/>
                      </a:br>
                      <a:r>
                        <a:rPr lang="bg-BG" sz="2000" dirty="0" smtClean="0"/>
                        <a:t>на училището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 smtClean="0"/>
                        <a:t>Родителя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dirty="0" smtClean="0"/>
                        <a:t>Кмета </a:t>
                      </a:r>
                      <a:br>
                        <a:rPr lang="bg-BG" sz="2000" dirty="0" smtClean="0"/>
                      </a:br>
                      <a:r>
                        <a:rPr lang="bg-BG" sz="2000" dirty="0" smtClean="0"/>
                        <a:t>на общината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596" y="506083"/>
            <a:ext cx="11033904" cy="503567"/>
          </a:xfrm>
        </p:spPr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Гледната точка на децата: до каква степен се чува техният глас? 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366" y="1143000"/>
            <a:ext cx="10836934" cy="4745966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 smtClean="0"/>
              <a:t>Проучване на НМД: </a:t>
            </a:r>
          </a:p>
          <a:p>
            <a:pPr fontAlgn="base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Всички анкетирани са категорични, че детското мнение е важно</a:t>
            </a:r>
          </a:p>
          <a:p>
            <a:pPr fontAlgn="base"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70% </a:t>
            </a:r>
            <a:r>
              <a:rPr lang="ru-RU" dirty="0" smtClean="0"/>
              <a:t>посочват като важни въпросите за образованието, свободата и доверието от страна на  родителите, личните проблеми на детето, домашното насилие, тормоза в училище и в онлайн пространството.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dirty="0" smtClean="0"/>
              <a:t>Бариерите: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60%</a:t>
            </a:r>
            <a:r>
              <a:rPr lang="ru-RU" dirty="0" smtClean="0"/>
              <a:t> смятат, че младежката позиция не винаги се взима на сериозно, защото „повечето хора си мислят, че децата и младежите не мислят достатъчно зряло»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15%</a:t>
            </a:r>
            <a:r>
              <a:rPr lang="ru-RU" dirty="0" smtClean="0"/>
              <a:t> посочват, че родителите не вземат предвид мнението на детето, защото мислят, че „правят най-добрия избор за развитието на детето си, но то може да не се чувства комфортно от това“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10%</a:t>
            </a:r>
            <a:r>
              <a:rPr lang="ru-RU" dirty="0" smtClean="0"/>
              <a:t> споделят, че самите те имат лични притеснения от това да се изразяват и заявяват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 </a:t>
            </a:r>
            <a:r>
              <a:rPr lang="ru-RU" b="1" dirty="0" smtClean="0"/>
              <a:t>8%</a:t>
            </a:r>
            <a:r>
              <a:rPr lang="ru-RU" dirty="0" smtClean="0"/>
              <a:t> посочват незаинтересоваността на властимащите</a:t>
            </a: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700568" y="6154913"/>
            <a:ext cx="5106837" cy="327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500" i="1" dirty="0" smtClean="0">
                <a:hlinkClick r:id="rId2"/>
              </a:rPr>
              <a:t>Изт. </a:t>
            </a:r>
            <a:r>
              <a:rPr lang="en-GB" sz="1500" i="1" dirty="0" smtClean="0">
                <a:hlinkClick r:id="rId2"/>
              </a:rPr>
              <a:t>https://nmd.bg/tchuva-li-se-glasat-na-detsata-v-balgariya</a:t>
            </a:r>
            <a:endParaRPr lang="bg-BG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757" y="381000"/>
            <a:ext cx="9875520" cy="778329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Форми на участие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947056" y="1371601"/>
          <a:ext cx="10440000" cy="50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838" y="609600"/>
            <a:ext cx="10483682" cy="701615"/>
          </a:xfrm>
        </p:spPr>
        <p:txBody>
          <a:bodyPr>
            <a:no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Ученическият съвет - орган на ученическо самоуправление</a:t>
            </a:r>
            <a:r>
              <a:rPr lang="bg-BG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700" dirty="0" smtClean="0">
                <a:latin typeface="Times New Roman" pitchFamily="18" charset="0"/>
                <a:cs typeface="Times New Roman" pitchFamily="18" charset="0"/>
              </a:rPr>
            </a:br>
            <a:endParaRPr lang="bg-BG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1786594"/>
            <a:ext cx="9872871" cy="3177292"/>
          </a:xfrm>
        </p:spPr>
        <p:txBody>
          <a:bodyPr/>
          <a:lstStyle/>
          <a:p>
            <a:pPr marL="620713" indent="-354013">
              <a:lnSpc>
                <a:spcPct val="100000"/>
              </a:lnSpc>
            </a:pPr>
            <a:r>
              <a:rPr lang="bg-BG" dirty="0" smtClean="0"/>
              <a:t>Представителни структури, чиито състав и ръководства децата избират сами по демократичен начин, като всеки клас излъчва свои представител, който влиза в състава на съвета/парламента и е оправомощен да представлява класа пред възрастните (училищно ръководство, училищно настоятелство).</a:t>
            </a:r>
          </a:p>
          <a:p>
            <a:pPr marL="620713" indent="-354013">
              <a:lnSpc>
                <a:spcPct val="100000"/>
              </a:lnSpc>
            </a:pPr>
            <a:r>
              <a:rPr lang="bg-BG" dirty="0" smtClean="0"/>
              <a:t>Основната задача на съветите/парламентите в училище е да привлекат децата при обсъждането на въпроси, които ги засягат пряко. </a:t>
            </a:r>
          </a:p>
          <a:p>
            <a:pPr marL="620713" indent="-354013"/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356" y="348343"/>
            <a:ext cx="10155878" cy="753374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Ученическо самоуправление: добри практики 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162050"/>
            <a:ext cx="11049000" cy="52197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2300" b="1" dirty="0" smtClean="0"/>
              <a:t>Община Димитровград: с</a:t>
            </a:r>
            <a:r>
              <a:rPr lang="ru-RU" sz="2300" dirty="0" smtClean="0"/>
              <a:t>ъвети по ученическо самоупрваление и Общински ученически парламент към Общинския съвет, които активно участват при взимане на решения на ниво училище и на ниво Общински съвет.</a:t>
            </a:r>
          </a:p>
          <a:p>
            <a:pPr>
              <a:lnSpc>
                <a:spcPct val="120000"/>
              </a:lnSpc>
              <a:buNone/>
            </a:pPr>
            <a:r>
              <a:rPr lang="bg-BG" sz="2300" b="1" dirty="0" smtClean="0"/>
              <a:t>ДДЛРГ ”Асен Златаров”, общ. Якоруда</a:t>
            </a:r>
            <a:r>
              <a:rPr lang="bg-BG" sz="2300" dirty="0" smtClean="0"/>
              <a:t>: създаден е детски домсъвет, чрез който децата отправят искания, вкл. по въпроси от битов характер (седмичното меню за хранене, избора на дрехи и обувки за закупуване и др.) към ръководството на дома и участват активно със свои идеи в тържества, празници, състезания и др.</a:t>
            </a:r>
          </a:p>
          <a:p>
            <a:pPr>
              <a:lnSpc>
                <a:spcPct val="120000"/>
              </a:lnSpc>
              <a:buNone/>
            </a:pPr>
            <a:r>
              <a:rPr lang="bg-BG" sz="2300" b="1" dirty="0" smtClean="0"/>
              <a:t>Професионална гимназия по туризъм „Иван Вазов</a:t>
            </a:r>
            <a:r>
              <a:rPr lang="bg-BG" sz="2300" dirty="0" smtClean="0"/>
              <a:t>”, </a:t>
            </a:r>
            <a:r>
              <a:rPr lang="bg-BG" sz="2300" b="1" dirty="0" smtClean="0"/>
              <a:t>общ. Несебър</a:t>
            </a:r>
            <a:r>
              <a:rPr lang="bg-BG" sz="2300" dirty="0" smtClean="0"/>
              <a:t>: Ученически консултативен съвет , чрез който учениците участват в процеса на вземане на решения, свързани с училищния живот. </a:t>
            </a:r>
          </a:p>
          <a:p>
            <a:pPr>
              <a:lnSpc>
                <a:spcPct val="120000"/>
              </a:lnSpc>
              <a:buNone/>
            </a:pPr>
            <a:r>
              <a:rPr lang="bg-BG" sz="2300" b="1" dirty="0" smtClean="0"/>
              <a:t>СУ "Васил Воденичарски", с. Хайредин</a:t>
            </a:r>
            <a:r>
              <a:rPr lang="bg-BG" sz="2300" dirty="0" smtClean="0"/>
              <a:t>: Училищен съвет на децата, който участва в решаването на проблеми, свързани с организацията на учебния процес и извънкласните дейности, както и при изработването на Правилник за вътрешния ред в училището и Годишен план за часа на класа. </a:t>
            </a:r>
          </a:p>
          <a:p>
            <a:pPr marL="85725" indent="-39688">
              <a:lnSpc>
                <a:spcPct val="100000"/>
              </a:lnSpc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272" y="1293038"/>
            <a:ext cx="7634685" cy="45525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dirty="0" smtClean="0"/>
              <a:t>Инициатива на УНИЦЕФ България, стартирала в България през 2008 г.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i="1" dirty="0" smtClean="0"/>
              <a:t>Цел: </a:t>
            </a:r>
            <a:r>
              <a:rPr lang="ru-RU" sz="3500" dirty="0" smtClean="0"/>
              <a:t>постигане на условия, позволяващи реална защита на правата на децата и повишаване тяхното благосъстояние.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i="1" dirty="0" smtClean="0"/>
              <a:t>Участници: </a:t>
            </a:r>
            <a:r>
              <a:rPr lang="ru-RU" sz="3500" dirty="0" smtClean="0"/>
              <a:t>общини, активно ангажирани с правата на децата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i="1" dirty="0" smtClean="0"/>
              <a:t>Ангажименти</a:t>
            </a:r>
            <a:r>
              <a:rPr lang="ru-RU" sz="3500" dirty="0" smtClean="0"/>
              <a:t>: общините работят активно за повишаване благосъстоянието на децата и насърчаване на тяхното участие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i="1" dirty="0" smtClean="0"/>
              <a:t>Области на сътрудничество: </a:t>
            </a:r>
            <a:r>
              <a:rPr lang="ru-RU" sz="3500" dirty="0" smtClean="0"/>
              <a:t>общините в инициативата си сътрудничат активно в областите здравеопазване, образование, социални услуги, култура, екология и градска среда, безопасна среда</a:t>
            </a:r>
            <a:r>
              <a:rPr lang="ru-RU" sz="3500" b="1" dirty="0" smtClean="0"/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endParaRPr lang="ru-RU" sz="4200" b="1" dirty="0" smtClean="0"/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endParaRPr lang="ru-RU" sz="4200" dirty="0" smtClean="0"/>
          </a:p>
          <a:p>
            <a:pPr>
              <a:spcBef>
                <a:spcPts val="600"/>
              </a:spcBef>
            </a:pPr>
            <a:endParaRPr lang="bg-BG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6828" y="422591"/>
            <a:ext cx="10155878" cy="753374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Община – приятел на детето 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Община Свищ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939" y="2801211"/>
            <a:ext cx="3879061" cy="290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976"/>
            <a:ext cx="10515600" cy="715530"/>
          </a:xfrm>
        </p:spPr>
        <p:txBody>
          <a:bodyPr>
            <a:normAutofit fontScale="90000"/>
          </a:bodyPr>
          <a:lstStyle/>
          <a:p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300" dirty="0" smtClean="0">
                <a:latin typeface="Times New Roman" pitchFamily="18" charset="0"/>
                <a:cs typeface="Times New Roman" pitchFamily="18" charset="0"/>
              </a:rPr>
              <a:t>Цели на обучението</a:t>
            </a:r>
            <a:br>
              <a:rPr lang="bg-BG" sz="3300" dirty="0" smtClean="0">
                <a:latin typeface="Times New Roman" pitchFamily="18" charset="0"/>
                <a:cs typeface="Times New Roman" pitchFamily="18" charset="0"/>
              </a:rPr>
            </a:br>
            <a:endParaRPr lang="bg-BG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4" y="1104900"/>
            <a:ext cx="11149781" cy="5372100"/>
          </a:xfrm>
        </p:spPr>
        <p:txBody>
          <a:bodyPr>
            <a:noAutofit/>
          </a:bodyPr>
          <a:lstStyle/>
          <a:p>
            <a:pPr lvl="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bg-B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Да са наясно с целите в</a:t>
            </a: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bg-BG" dirty="0" smtClean="0">
                <a:solidFill>
                  <a:srgbClr val="FF0000"/>
                </a:solidFill>
              </a:rPr>
              <a:t>Приоритетна област 4: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«Сплотени училищни общности и системна работа с родителите»</a:t>
            </a:r>
            <a:r>
              <a:rPr lang="bg-B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от Стратегическата рамка за развитие на образованието, обучението и ученето в България 2021-2030 г.</a:t>
            </a:r>
            <a:endParaRPr lang="bg-B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Да са информирани за целта, състава, дейностите и начина на функциониране на Обществените съвети  към училищата и детските градини като форма на осъществяване на граждански контрол</a:t>
            </a:r>
          </a:p>
          <a:p>
            <a:pPr lvl="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Да разбират  целта и формите на детското участие</a:t>
            </a:r>
            <a:r>
              <a:rPr lang="es-ES_tradn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и да знаят как да насърчават участието на децата и учениците във вземането на решения, които ги засягат</a:t>
            </a:r>
          </a:p>
          <a:p>
            <a:pPr lvl="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Да са наясно с начина на функциониране на ученическите съвети/парламенти и да се запознаят с добри практики на ученическо самоуправление, съвместни успешни проекти между училищата/детските градини, НПО и бизнеса</a:t>
            </a:r>
          </a:p>
          <a:p>
            <a:pPr lvl="0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</a:pPr>
            <a:r>
              <a:rPr lang="bg-B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Да се запознаят с данни за влиянието на ОРЕС върху взаимоотношенията родители-училище</a:t>
            </a:r>
            <a:endParaRPr lang="bg-B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5591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</a:pPr>
            <a:r>
              <a:rPr lang="bg-BG" sz="3100" dirty="0" smtClean="0">
                <a:latin typeface="+mn-lt"/>
              </a:rPr>
              <a:t/>
            </a:r>
            <a:br>
              <a:rPr lang="bg-BG" sz="3100" dirty="0" smtClean="0">
                <a:latin typeface="+mn-lt"/>
              </a:rPr>
            </a:br>
            <a:r>
              <a:rPr lang="bg-BG" sz="3100" dirty="0" smtClean="0">
                <a:latin typeface="+mn-lt"/>
              </a:rPr>
              <a:t>Взаимодействие на училищата и детските градини с родители, НПО и бизнеса: споделяне на добри практики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pic>
        <p:nvPicPr>
          <p:cNvPr id="40962" name="Picture 2" descr="Първи опит за дискусия по проблемите, поставяни в поредицата „Въведение във  философията на вярата и религията“ | ДИСКУСИОНЕН КЛУ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8615" y="2498556"/>
            <a:ext cx="4167359" cy="3379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81000"/>
            <a:ext cx="11410950" cy="781050"/>
          </a:xfrm>
        </p:spPr>
        <p:txBody>
          <a:bodyPr>
            <a:no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+mn-lt"/>
              </a:rPr>
              <a:t>Влияние на ОРЕС върху взаимоотношения родители-училище (1) </a:t>
            </a:r>
            <a:endParaRPr lang="bg-BG" sz="3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097" y="1351321"/>
            <a:ext cx="11087100" cy="4133850"/>
          </a:xfrm>
        </p:spPr>
        <p:txBody>
          <a:bodyPr/>
          <a:lstStyle/>
          <a:p>
            <a:pPr>
              <a:buNone/>
            </a:pPr>
            <a:r>
              <a:rPr lang="bg-BG" b="1" dirty="0" smtClean="0">
                <a:solidFill>
                  <a:srgbClr val="FF0000"/>
                </a:solidFill>
              </a:rPr>
              <a:t>Повишено участие на родителите, повече комуникация родители-учители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44% посочват, че с въвеждането на ОРЕС са започнали да общуват по-често с учителите на своите деца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75%  участват повече в учебния процес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52% имат по-ясен поглед върху учебния процес 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47% знаят повече за учебното съдържание 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46% са по-наясно с трудностите на децата си 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50% разбират по-добре трудностите на учителската работа</a:t>
            </a:r>
          </a:p>
          <a:p>
            <a:pPr marL="722313" indent="-279400"/>
            <a:r>
              <a:rPr lang="ru-RU" dirty="0" smtClean="0">
                <a:solidFill>
                  <a:srgbClr val="FF0000"/>
                </a:solidFill>
              </a:rPr>
              <a:t>26% са започнали да изпитват по-голямо уважение към учителите</a:t>
            </a:r>
            <a:endParaRPr lang="bg-BG" b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550" y="5911334"/>
            <a:ext cx="115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g-BG" dirty="0" smtClean="0">
                <a:solidFill>
                  <a:srgbClr val="FF0000"/>
                </a:solidFill>
              </a:rPr>
              <a:t>Изт. </a:t>
            </a:r>
            <a:r>
              <a:rPr lang="bg-BG" dirty="0" smtClean="0">
                <a:solidFill>
                  <a:srgbClr val="FF0000"/>
                </a:solidFill>
              </a:rPr>
              <a:t>Асоциация Родители</a:t>
            </a:r>
            <a:r>
              <a:rPr lang="es-ES_tradnl" dirty="0" smtClean="0">
                <a:solidFill>
                  <a:srgbClr val="FF0000"/>
                </a:solidFill>
              </a:rPr>
              <a:t>, 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://roditeli.org/blog/distancionnoto-obuchenie-sksi-distanciyata-mezhdu-semeystvoto-i-uchilishcheto/</a:t>
            </a:r>
            <a:endParaRPr lang="bg-B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3500"/>
            <a:ext cx="10801350" cy="4343400"/>
          </a:xfrm>
        </p:spPr>
        <p:txBody>
          <a:bodyPr/>
          <a:lstStyle/>
          <a:p>
            <a:pPr marL="533400" indent="-48736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Децата са на първо място: </a:t>
            </a:r>
            <a:r>
              <a:rPr lang="ru-RU" dirty="0" smtClean="0">
                <a:solidFill>
                  <a:srgbClr val="FF0000"/>
                </a:solidFill>
              </a:rPr>
              <a:t>родителите застъпват преди всичко интересите на децата си, а не собственото си удобство</a:t>
            </a:r>
          </a:p>
          <a:p>
            <a:pPr marL="533400" indent="-48736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Обективност: </a:t>
            </a:r>
            <a:r>
              <a:rPr lang="ru-RU" dirty="0" smtClean="0">
                <a:solidFill>
                  <a:srgbClr val="FF0000"/>
                </a:solidFill>
              </a:rPr>
              <a:t>родителите са достатъчно обективни в преценката си за трудностите и пречките пред дистанционното обучение. </a:t>
            </a:r>
          </a:p>
          <a:p>
            <a:pPr marL="533400" indent="-48736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Отношения с другите родители: </a:t>
            </a:r>
            <a:r>
              <a:rPr lang="ru-RU" dirty="0" smtClean="0">
                <a:solidFill>
                  <a:srgbClr val="FF0000"/>
                </a:solidFill>
              </a:rPr>
              <a:t>родителите, които общуват повече с родителите на съучениците на децата си, отчитат, че повече си помагат взаимно, и че си имат повече доверие. </a:t>
            </a:r>
          </a:p>
          <a:p>
            <a:pPr marL="533400" indent="-487363">
              <a:lnSpc>
                <a:spcPct val="110000"/>
              </a:lnSpc>
              <a:spcBef>
                <a:spcPts val="600"/>
              </a:spcBef>
              <a:buNone/>
            </a:pPr>
            <a:r>
              <a:rPr lang="bg-BG" b="1" dirty="0" smtClean="0">
                <a:solidFill>
                  <a:srgbClr val="FF0000"/>
                </a:solidFill>
              </a:rPr>
              <a:t>Разпределение на ролите вкъщи: </a:t>
            </a:r>
            <a:r>
              <a:rPr lang="ru-RU" dirty="0" smtClean="0">
                <a:solidFill>
                  <a:srgbClr val="FF0000"/>
                </a:solidFill>
              </a:rPr>
              <a:t>участието на жените в образованието на децата с въвеждане на ОРЕС е нараснало от 62 на 66%,а участието на двамата родители е спаднало от 29 на 23%.</a:t>
            </a:r>
            <a:endParaRPr lang="bg-BG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4650" y="5777984"/>
            <a:ext cx="115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g-BG" dirty="0" smtClean="0">
                <a:solidFill>
                  <a:srgbClr val="FF0000"/>
                </a:solidFill>
              </a:rPr>
              <a:t>Изт. Асоциация </a:t>
            </a:r>
            <a:r>
              <a:rPr lang="bg-BG" dirty="0" smtClean="0">
                <a:solidFill>
                  <a:srgbClr val="FF0000"/>
                </a:solidFill>
              </a:rPr>
              <a:t>Родители 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https://roditeli.org/blog/distancionnoto-obuchenie-sksi-distanciyata-mezhdu-semeystvoto-i-uchilishcheto/</a:t>
            </a:r>
            <a:endParaRPr lang="bg-BG" dirty="0" smtClean="0">
              <a:solidFill>
                <a:srgbClr val="FF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9100" y="381000"/>
            <a:ext cx="11410950" cy="781050"/>
          </a:xfrm>
        </p:spPr>
        <p:txBody>
          <a:bodyPr>
            <a:no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+mn-lt"/>
              </a:rPr>
              <a:t>Влияние на ОРЕС върху взаимоотношения родители-училище(2) </a:t>
            </a:r>
            <a:endParaRPr lang="bg-BG" sz="3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328" y="173529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 smtClean="0">
                <a:latin typeface="+mn-lt"/>
              </a:rPr>
              <a:t>Въпроси и обобщение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69" y="449757"/>
            <a:ext cx="10831188" cy="854075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solidFill>
                  <a:srgbClr val="FF0000"/>
                </a:solidFill>
                <a:latin typeface="+mn-lt"/>
              </a:rPr>
              <a:t>Стратегия за развитие на образованието и обучението 2021-2030 г.</a:t>
            </a:r>
            <a:endParaRPr lang="bg-BG" sz="3000" dirty="0" smtClean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045" y="1902542"/>
            <a:ext cx="5980471" cy="4262284"/>
          </a:xfrm>
        </p:spPr>
        <p:txBody>
          <a:bodyPr>
            <a:normAutofit/>
          </a:bodyPr>
          <a:lstStyle/>
          <a:p>
            <a:pPr marL="176213" indent="0">
              <a:lnSpc>
                <a:spcPct val="110000"/>
              </a:lnSpc>
              <a:spcBef>
                <a:spcPts val="600"/>
              </a:spcBef>
              <a:buNone/>
              <a:tabLst>
                <a:tab pos="176213" algn="l"/>
              </a:tabLst>
            </a:pPr>
            <a:r>
              <a:rPr lang="bg-BG" b="1" dirty="0" smtClean="0">
                <a:solidFill>
                  <a:srgbClr val="FF0000"/>
                </a:solidFill>
              </a:rPr>
              <a:t>Приоритетна област 4: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«Сплотени училищни общности и системна работа с родителите»</a:t>
            </a:r>
            <a:r>
              <a:rPr lang="bg-BG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s-ES_tradnl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6213" indent="0">
              <a:lnSpc>
                <a:spcPct val="110000"/>
              </a:lnSpc>
              <a:spcBef>
                <a:spcPts val="600"/>
              </a:spcBef>
              <a:buNone/>
              <a:tabLst>
                <a:tab pos="176213" algn="l"/>
              </a:tabLst>
            </a:pPr>
            <a:endParaRPr lang="bg-BG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Цел </a:t>
            </a:r>
            <a:r>
              <a:rPr lang="ru-RU" dirty="0" smtClean="0">
                <a:solidFill>
                  <a:srgbClr val="FF0000"/>
                </a:solidFill>
              </a:rPr>
              <a:t>4.1: Създаване </a:t>
            </a:r>
            <a:r>
              <a:rPr lang="ru-RU" dirty="0" smtClean="0">
                <a:solidFill>
                  <a:srgbClr val="FF0000"/>
                </a:solidFill>
              </a:rPr>
              <a:t>и развиване на ефективни училищни общности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Цел </a:t>
            </a:r>
            <a:r>
              <a:rPr lang="ru-RU" dirty="0" smtClean="0">
                <a:solidFill>
                  <a:srgbClr val="FF0000"/>
                </a:solidFill>
              </a:rPr>
              <a:t>4.2: Обединяване </a:t>
            </a:r>
            <a:r>
              <a:rPr lang="ru-RU" dirty="0" smtClean="0">
                <a:solidFill>
                  <a:srgbClr val="FF0000"/>
                </a:solidFill>
              </a:rPr>
              <a:t>на ресурсите на семейството и детската градина/училището за пълноценното развитие на детето/ученика</a:t>
            </a:r>
          </a:p>
        </p:txBody>
      </p:sp>
      <p:pic>
        <p:nvPicPr>
          <p:cNvPr id="21506" name="Picture 2" descr="How Teachers Can Maintain Positive Parent Relationships During School  Closure - 3P Learn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97427">
            <a:off x="7072813" y="2300748"/>
            <a:ext cx="4059864" cy="3163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219" y="545007"/>
            <a:ext cx="10831188" cy="854075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Нормативна уредба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874" y="1485900"/>
            <a:ext cx="10515600" cy="40913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i="1" dirty="0" smtClean="0"/>
              <a:t>ЗПУО (Глава 14, чл. 265 – 270)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Към всяко училище и детска градина се формира Обществен съвет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Цел: създаване на условия за активни и демократично функциониращи общности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Общественият съвет е орган за подпомагане на развитието на детската градина и училището и за граждански контрол на управлението им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Условията и редът за създаването, устройството и дейността на Обществения съвет се уреждат с Правилник за създаването, устройството и дейността на обществените съвети към детските градини и училищата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19" y="441474"/>
            <a:ext cx="10831188" cy="854075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Състав на Обществения съвет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353" y="1447800"/>
            <a:ext cx="10615617" cy="432435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i="1" dirty="0" smtClean="0"/>
              <a:t>ЗПУО (Глава 14, чл. 266)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ru-RU" dirty="0" smtClean="0"/>
              <a:t>Обществения</a:t>
            </a:r>
            <a:r>
              <a:rPr lang="bg-BG" dirty="0" smtClean="0"/>
              <a:t>т</a:t>
            </a:r>
            <a:r>
              <a:rPr lang="ru-RU" dirty="0" smtClean="0"/>
              <a:t>съвет се състои от нечетен брой членове и включва: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Представител на финансиращия орган - 1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Представители на родителите - най-малко 3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Представител на работодателите (в  професионалните гимназии, определя се от Областния управител, по предложение на работодателските организации)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Професионално доказани  личности, общественици, спомоществователи, бивши възпитаници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92696" y="1292087"/>
            <a:ext cx="5604919" cy="37752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bg-BG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Доброволност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Безвъзмездност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Законност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Прозрачност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Отговорност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2547" y="622036"/>
            <a:ext cx="10831188" cy="716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Принципи на участие в Обществения съвет</a:t>
            </a:r>
            <a:endParaRPr lang="en-US" sz="3000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</a:pPr>
            <a:endParaRPr lang="bg-BG" sz="3000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8674" name="Picture 2" descr="ChildPact прие становище за засилено сътрудничество за защита на децата в  Черноморския регион | Национална мрежа за деца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3285" y="2035834"/>
            <a:ext cx="6051519" cy="4034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3"/>
          <p:cNvGrpSpPr>
            <a:grpSpLocks/>
          </p:cNvGrpSpPr>
          <p:nvPr/>
        </p:nvGrpSpPr>
        <p:grpSpPr bwMode="auto">
          <a:xfrm>
            <a:off x="917990" y="1152940"/>
            <a:ext cx="10929454" cy="5068956"/>
            <a:chOff x="679006" y="2160590"/>
            <a:chExt cx="9328150" cy="3881435"/>
          </a:xfrm>
        </p:grpSpPr>
        <p:sp>
          <p:nvSpPr>
            <p:cNvPr id="23555" name="Freeform: Shape 3"/>
            <p:cNvSpPr>
              <a:spLocks noChangeArrowheads="1"/>
            </p:cNvSpPr>
            <p:nvPr/>
          </p:nvSpPr>
          <p:spPr bwMode="auto">
            <a:xfrm>
              <a:off x="679006" y="2160590"/>
              <a:ext cx="2961320" cy="3881435"/>
            </a:xfrm>
            <a:custGeom>
              <a:avLst/>
              <a:gdLst>
                <a:gd name="T0" fmla="*/ 1480660 w 10000"/>
                <a:gd name="T1" fmla="*/ 0 h 10000"/>
                <a:gd name="T2" fmla="*/ 2961320 w 10000"/>
                <a:gd name="T3" fmla="*/ 1940718 h 10000"/>
                <a:gd name="T4" fmla="*/ 1480660 w 10000"/>
                <a:gd name="T5" fmla="*/ 3881435 h 10000"/>
                <a:gd name="T6" fmla="*/ 0 w 10000"/>
                <a:gd name="T7" fmla="*/ 1940718 h 10000"/>
                <a:gd name="T8" fmla="*/ 0 w 10000"/>
                <a:gd name="T9" fmla="*/ 0 h 10000"/>
                <a:gd name="T10" fmla="*/ 2961320 w 10000"/>
                <a:gd name="T11" fmla="*/ 0 h 10000"/>
                <a:gd name="T12" fmla="*/ 2369056 w 10000"/>
                <a:gd name="T13" fmla="*/ 3881435 h 10000"/>
                <a:gd name="T14" fmla="*/ 592264 w 10000"/>
                <a:gd name="T15" fmla="*/ 3881435 h 10000"/>
                <a:gd name="T16" fmla="*/ 0 w 10000"/>
                <a:gd name="T17" fmla="*/ 0 h 10000"/>
                <a:gd name="T18" fmla="*/ 17694720 60000 65536"/>
                <a:gd name="T19" fmla="*/ 0 60000 65536"/>
                <a:gd name="T20" fmla="*/ 5898240 60000 65536"/>
                <a:gd name="T21" fmla="*/ 1179648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000"/>
                <a:gd name="T28" fmla="*/ 0 h 10000"/>
                <a:gd name="T29" fmla="*/ 10000 w 10000"/>
                <a:gd name="T30" fmla="*/ 10000 h 10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127001" tIns="776289" rIns="127001" bIns="776289"/>
            <a:lstStyle/>
            <a:p>
              <a:pPr defTabSz="887413">
                <a:lnSpc>
                  <a:spcPct val="90000"/>
                </a:lnSpc>
                <a:spcAft>
                  <a:spcPts val="800"/>
                </a:spcAft>
              </a:pPr>
              <a:r>
                <a:rPr lang="bg-BG" sz="2000" b="1" dirty="0" smtClean="0">
                  <a:latin typeface="Times New Roman" pitchFamily="18" charset="0"/>
                  <a:cs typeface="Times New Roman" pitchFamily="18" charset="0"/>
                </a:rPr>
                <a:t>Представители </a:t>
              </a:r>
              <a:r>
                <a:rPr lang="bg-BG" sz="2000" b="1" dirty="0">
                  <a:latin typeface="Times New Roman" pitchFamily="18" charset="0"/>
                  <a:cs typeface="Times New Roman" pitchFamily="18" charset="0"/>
                </a:rPr>
                <a:t>на родителите </a:t>
              </a:r>
              <a:endParaRPr lang="bg-BG" sz="2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defTabSz="887413">
                <a:lnSpc>
                  <a:spcPct val="90000"/>
                </a:lnSpc>
                <a:spcAft>
                  <a:spcPts val="800"/>
                </a:spcAft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bg-BG" dirty="0">
                  <a:latin typeface="Times New Roman" pitchFamily="18" charset="0"/>
                  <a:cs typeface="Times New Roman" pitchFamily="18" charset="0"/>
                </a:rPr>
                <a:t>Директорът на ДГ/ училището свиква </a:t>
              </a:r>
              <a:r>
                <a:rPr lang="bg-BG" dirty="0" smtClean="0">
                  <a:latin typeface="Times New Roman" pitchFamily="18" charset="0"/>
                  <a:cs typeface="Times New Roman" pitchFamily="18" charset="0"/>
                </a:rPr>
                <a:t> събрание </a:t>
              </a:r>
              <a:r>
                <a:rPr lang="bg-BG" dirty="0">
                  <a:latin typeface="Times New Roman" pitchFamily="18" charset="0"/>
                  <a:cs typeface="Times New Roman" pitchFamily="18" charset="0"/>
                </a:rPr>
                <a:t>на родителите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bg-BG" dirty="0" smtClean="0">
                  <a:latin typeface="Times New Roman" pitchFamily="18" charset="0"/>
                  <a:cs typeface="Times New Roman" pitchFamily="18" charset="0"/>
                </a:rPr>
                <a:t>Общото събрание определя броя и излъчва  представителите на родителите в Обществения съвет</a:t>
              </a: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bg-BG" dirty="0" smtClean="0">
                  <a:latin typeface="Times New Roman" pitchFamily="18" charset="0"/>
                  <a:cs typeface="Times New Roman" pitchFamily="18" charset="0"/>
                </a:rPr>
                <a:t>Избират се и резервни членове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56" name="Freeform: Shape 4"/>
            <p:cNvSpPr>
              <a:spLocks noChangeArrowheads="1"/>
            </p:cNvSpPr>
            <p:nvPr/>
          </p:nvSpPr>
          <p:spPr bwMode="auto">
            <a:xfrm>
              <a:off x="3862416" y="2160590"/>
              <a:ext cx="2961320" cy="3881435"/>
            </a:xfrm>
            <a:custGeom>
              <a:avLst/>
              <a:gdLst>
                <a:gd name="T0" fmla="*/ 1480660 w 10000"/>
                <a:gd name="T1" fmla="*/ 0 h 10000"/>
                <a:gd name="T2" fmla="*/ 2961320 w 10000"/>
                <a:gd name="T3" fmla="*/ 1940718 h 10000"/>
                <a:gd name="T4" fmla="*/ 1480660 w 10000"/>
                <a:gd name="T5" fmla="*/ 3881435 h 10000"/>
                <a:gd name="T6" fmla="*/ 0 w 10000"/>
                <a:gd name="T7" fmla="*/ 1940718 h 10000"/>
                <a:gd name="T8" fmla="*/ 0 w 10000"/>
                <a:gd name="T9" fmla="*/ 0 h 10000"/>
                <a:gd name="T10" fmla="*/ 2961320 w 10000"/>
                <a:gd name="T11" fmla="*/ 0 h 10000"/>
                <a:gd name="T12" fmla="*/ 2369056 w 10000"/>
                <a:gd name="T13" fmla="*/ 3881435 h 10000"/>
                <a:gd name="T14" fmla="*/ 592264 w 10000"/>
                <a:gd name="T15" fmla="*/ 3881435 h 10000"/>
                <a:gd name="T16" fmla="*/ 0 w 10000"/>
                <a:gd name="T17" fmla="*/ 0 h 10000"/>
                <a:gd name="T18" fmla="*/ 17694720 60000 65536"/>
                <a:gd name="T19" fmla="*/ 0 60000 65536"/>
                <a:gd name="T20" fmla="*/ 5898240 60000 65536"/>
                <a:gd name="T21" fmla="*/ 1179648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000"/>
                <a:gd name="T28" fmla="*/ 0 h 10000"/>
                <a:gd name="T29" fmla="*/ 10000 w 10000"/>
                <a:gd name="T30" fmla="*/ 10000 h 10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127001" tIns="776289" rIns="127001" bIns="776289"/>
            <a:lstStyle/>
            <a:p>
              <a:pPr defTabSz="887413">
                <a:lnSpc>
                  <a:spcPct val="90000"/>
                </a:lnSpc>
                <a:spcAft>
                  <a:spcPts val="800"/>
                </a:spcAft>
              </a:pPr>
              <a:r>
                <a:rPr lang="bg-BG" sz="2000" b="1" dirty="0" smtClean="0">
                  <a:latin typeface="Times New Roman" pitchFamily="18" charset="0"/>
                  <a:cs typeface="Times New Roman" pitchFamily="18" charset="0"/>
                </a:rPr>
                <a:t>Представители </a:t>
              </a:r>
              <a:r>
                <a:rPr lang="bg-BG" sz="2000" b="1" dirty="0">
                  <a:latin typeface="Times New Roman" pitchFamily="18" charset="0"/>
                  <a:cs typeface="Times New Roman" pitchFamily="18" charset="0"/>
                </a:rPr>
                <a:t>на </a:t>
              </a:r>
              <a:r>
                <a:rPr lang="bg-BG" sz="2000" b="1" dirty="0" smtClean="0">
                  <a:latin typeface="Times New Roman" pitchFamily="18" charset="0"/>
                  <a:cs typeface="Times New Roman" pitchFamily="18" charset="0"/>
                </a:rPr>
                <a:t>работодателите</a:t>
              </a:r>
            </a:p>
            <a:p>
              <a:pPr defTabSz="887413">
                <a:lnSpc>
                  <a:spcPct val="90000"/>
                </a:lnSpc>
                <a:spcAft>
                  <a:spcPts val="800"/>
                </a:spcAft>
              </a:pP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bg-BG" dirty="0">
                  <a:latin typeface="Times New Roman" pitchFamily="18" charset="0"/>
                  <a:cs typeface="Times New Roman" pitchFamily="18" charset="0"/>
                </a:rPr>
                <a:t>Областният управител ги определя по предложение на </a:t>
              </a:r>
              <a:r>
                <a:rPr lang="bg-BG" dirty="0" smtClean="0">
                  <a:latin typeface="Times New Roman" pitchFamily="18" charset="0"/>
                  <a:cs typeface="Times New Roman" pitchFamily="18" charset="0"/>
                </a:rPr>
                <a:t>организациите на работодателите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marL="171450" lvl="1" indent="-171450" defTabSz="887413">
                <a:lnSpc>
                  <a:spcPct val="90000"/>
                </a:lnSpc>
                <a:spcAft>
                  <a:spcPts val="300"/>
                </a:spcAft>
                <a:buSzPct val="100000"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Freeform: Shape 5">
              <a:extLst/>
            </p:cNvPr>
            <p:cNvSpPr/>
            <p:nvPr/>
          </p:nvSpPr>
          <p:spPr>
            <a:xfrm>
              <a:off x="7046469" y="2160590"/>
              <a:ext cx="2960687" cy="388143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000"/>
                <a:gd name="f7" fmla="val 2000"/>
                <a:gd name="f8" fmla="val 8000"/>
                <a:gd name="f9" fmla="+- 0 0 -90"/>
                <a:gd name="f10" fmla="*/ f3 1 10000"/>
                <a:gd name="f11" fmla="*/ f4 1 10000"/>
                <a:gd name="f12" fmla="val f5"/>
                <a:gd name="f13" fmla="val f6"/>
                <a:gd name="f14" fmla="*/ f9 f0 1"/>
                <a:gd name="f15" fmla="+- f13 0 f12"/>
                <a:gd name="f16" fmla="*/ f14 1 f2"/>
                <a:gd name="f17" fmla="*/ f15 1 10000"/>
                <a:gd name="f18" fmla="*/ 0 f15 1"/>
                <a:gd name="f19" fmla="*/ 10000 f15 1"/>
                <a:gd name="f20" fmla="*/ 8000 f15 1"/>
                <a:gd name="f21" fmla="*/ 2000 f15 1"/>
                <a:gd name="f22" fmla="+- f16 0 f1"/>
                <a:gd name="f23" fmla="*/ f18 1 10000"/>
                <a:gd name="f24" fmla="*/ f19 1 10000"/>
                <a:gd name="f25" fmla="*/ f20 1 10000"/>
                <a:gd name="f26" fmla="*/ f21 1 10000"/>
                <a:gd name="f27" fmla="*/ f12 1 f17"/>
                <a:gd name="f28" fmla="*/ f13 1 f17"/>
                <a:gd name="f29" fmla="*/ f23 1 f17"/>
                <a:gd name="f30" fmla="*/ f24 1 f17"/>
                <a:gd name="f31" fmla="*/ f25 1 f17"/>
                <a:gd name="f32" fmla="*/ f26 1 f17"/>
                <a:gd name="f33" fmla="*/ f27 f10 1"/>
                <a:gd name="f34" fmla="*/ f28 f10 1"/>
                <a:gd name="f35" fmla="*/ f28 f11 1"/>
                <a:gd name="f36" fmla="*/ f27 f11 1"/>
                <a:gd name="f37" fmla="*/ f29 f10 1"/>
                <a:gd name="f38" fmla="*/ f29 f11 1"/>
                <a:gd name="f39" fmla="*/ f30 f10 1"/>
                <a:gd name="f40" fmla="*/ f31 f10 1"/>
                <a:gd name="f41" fmla="*/ f30 f11 1"/>
                <a:gd name="f42" fmla="*/ f32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7" y="f38"/>
                </a:cxn>
                <a:cxn ang="f22">
                  <a:pos x="f39" y="f38"/>
                </a:cxn>
                <a:cxn ang="f22">
                  <a:pos x="f40" y="f41"/>
                </a:cxn>
                <a:cxn ang="f22">
                  <a:pos x="f42" y="f41"/>
                </a:cxn>
                <a:cxn ang="f22">
                  <a:pos x="f37" y="f38"/>
                </a:cxn>
              </a:cxnLst>
              <a:rect l="f33" t="f36" r="f34" b="f35"/>
              <a:pathLst>
                <a:path w="10000" h="10000">
                  <a:moveTo>
                    <a:pt x="f5" y="f6"/>
                  </a:moveTo>
                  <a:lnTo>
                    <a:pt x="f5" y="f5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6"/>
                  </a:ln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114300" tIns="776289" rIns="114300" bIns="776289"/>
            <a:lstStyle/>
            <a:p>
              <a:pPr defTabSz="800100">
                <a:lnSpc>
                  <a:spcPct val="90000"/>
                </a:lnSpc>
                <a:spcAft>
                  <a:spcPts val="800"/>
                </a:spcAft>
              </a:pPr>
              <a:r>
                <a:rPr lang="bg-BG" b="1" dirty="0" smtClean="0">
                  <a:latin typeface="Times New Roman" pitchFamily="18" charset="0"/>
                  <a:cs typeface="Times New Roman" pitchFamily="18" charset="0"/>
                </a:rPr>
                <a:t>Право на съвещателен глас </a:t>
              </a:r>
              <a:endParaRPr lang="bg-BG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ru-RU" dirty="0" smtClean="0"/>
                <a:t>поне 3 представители на ученическото самоуправление.</a:t>
              </a: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ru-RU" dirty="0" smtClean="0"/>
                <a:t>представител на настоятелството</a:t>
              </a: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</a:pPr>
              <a:endParaRPr lang="ru-RU" b="1" dirty="0" smtClean="0"/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</a:pPr>
              <a:r>
                <a:rPr lang="ru-RU" b="1" dirty="0" smtClean="0"/>
                <a:t>Могат да бъдат канени и:</a:t>
              </a: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ru-RU" dirty="0" smtClean="0"/>
                <a:t>служители на институцията, </a:t>
              </a:r>
              <a:br>
                <a:rPr lang="ru-RU" dirty="0" smtClean="0"/>
              </a:br>
              <a:r>
                <a:rPr lang="ru-RU" dirty="0" smtClean="0"/>
                <a:t>РУО, експерти, на работодателите, синдикатите, НПО и др. </a:t>
              </a: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endParaRPr lang="ru-RU" b="1" dirty="0" smtClean="0"/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r>
                <a:rPr lang="ru-RU" b="1" dirty="0" smtClean="0"/>
                <a:t>Директорът</a:t>
              </a:r>
              <a:r>
                <a:rPr lang="ru-RU" dirty="0" smtClean="0"/>
                <a:t> може да присъства и да изразява становище</a:t>
              </a:r>
            </a:p>
            <a:p>
              <a:pPr marL="171450" lvl="1" indent="-171450" defTabSz="887413">
                <a:lnSpc>
                  <a:spcPct val="90000"/>
                </a:lnSpc>
                <a:spcAft>
                  <a:spcPts val="600"/>
                </a:spcAft>
                <a:buSzPct val="100000"/>
                <a:buFontTx/>
                <a:buChar char="•"/>
              </a:pPr>
              <a:endParaRPr lang="bg-BG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761097" y="346224"/>
            <a:ext cx="10831188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3000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Формиране на Обществения съвет</a:t>
            </a:r>
            <a:r>
              <a:rPr kumimoji="0" lang="bg-BG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нтейнер за съдържание 12"/>
          <p:cNvSpPr>
            <a:spLocks noGrp="1"/>
          </p:cNvSpPr>
          <p:nvPr>
            <p:ph idx="1"/>
          </p:nvPr>
        </p:nvSpPr>
        <p:spPr>
          <a:xfrm>
            <a:off x="538843" y="1338944"/>
            <a:ext cx="11070772" cy="4963885"/>
          </a:xfrm>
        </p:spPr>
        <p:txBody>
          <a:bodyPr rtlCol="0">
            <a:normAutofit/>
          </a:bodyPr>
          <a:lstStyle/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Одобрява </a:t>
            </a:r>
            <a:r>
              <a:rPr lang="ru-RU" i="1" dirty="0" smtClean="0"/>
              <a:t>стратегията за развитие на училището;</a:t>
            </a:r>
            <a:endParaRPr lang="ru-RU" dirty="0" smtClean="0"/>
          </a:p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Дава становище за </a:t>
            </a:r>
            <a:r>
              <a:rPr lang="ru-RU" i="1" dirty="0" smtClean="0"/>
              <a:t>разпределението на бюджета по дейности </a:t>
            </a:r>
            <a:r>
              <a:rPr lang="ru-RU" dirty="0" smtClean="0"/>
              <a:t>и размера на капиталовите разходи;</a:t>
            </a:r>
          </a:p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Предлага </a:t>
            </a:r>
            <a:r>
              <a:rPr lang="ru-RU" i="1" dirty="0" smtClean="0"/>
              <a:t>политики и мерки за подобряване качеството на образователния процес</a:t>
            </a:r>
            <a:r>
              <a:rPr lang="ru-RU" dirty="0" smtClean="0"/>
              <a:t>, превенция на отпадането, приобщаването на учениците и др.;</a:t>
            </a:r>
          </a:p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Дава становище по </a:t>
            </a:r>
            <a:r>
              <a:rPr lang="ru-RU" i="1" dirty="0" smtClean="0"/>
              <a:t>училищния план-прием  и учебния план;</a:t>
            </a:r>
          </a:p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Съгласува </a:t>
            </a:r>
            <a:r>
              <a:rPr lang="ru-RU" i="1" dirty="0" smtClean="0"/>
              <a:t>избора на учебниците</a:t>
            </a:r>
            <a:r>
              <a:rPr lang="ru-RU" dirty="0" smtClean="0"/>
              <a:t> и учебните комплекти;</a:t>
            </a:r>
          </a:p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Участва  в провеждането на конкурс за заемане на длъжността «директор»,  в комисиите за атестиране на директорите;</a:t>
            </a:r>
          </a:p>
          <a:p>
            <a:pPr marL="261938" indent="-166688" fontAlgn="ctr">
              <a:lnSpc>
                <a:spcPct val="100000"/>
              </a:lnSpc>
              <a:spcBef>
                <a:spcPts val="1200"/>
              </a:spcBef>
              <a:defRPr/>
            </a:pPr>
            <a:r>
              <a:rPr lang="ru-RU" dirty="0" smtClean="0"/>
              <a:t>Участва с представители в създаването и приемането на етичния кодекс на училищната общност.</a:t>
            </a:r>
          </a:p>
          <a:p>
            <a:pPr marL="358775" indent="-312738" fontAlgn="ctr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600" dirty="0" smtClean="0"/>
          </a:p>
          <a:p>
            <a:pPr marL="503238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bg-B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7181" name="Rectangle 4"/>
          <p:cNvSpPr>
            <a:spLocks noChangeArrowheads="1"/>
          </p:cNvSpPr>
          <p:nvPr/>
        </p:nvSpPr>
        <p:spPr bwMode="auto">
          <a:xfrm>
            <a:off x="152400" y="523875"/>
            <a:ext cx="1160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bg-BG">
              <a:latin typeface="Calibri" pitchFamily="34" charset="0"/>
            </a:endParaRPr>
          </a:p>
        </p:txBody>
      </p:sp>
      <p:sp>
        <p:nvSpPr>
          <p:cNvPr id="7182" name="Rectangle 5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bg-BG">
              <a:latin typeface="Calibri" pitchFamily="34" charset="0"/>
            </a:endParaRPr>
          </a:p>
        </p:txBody>
      </p:sp>
      <p:sp>
        <p:nvSpPr>
          <p:cNvPr id="7183" name="Rectangle 6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bg-BG" altLang="bg-BG" sz="1200">
                <a:cs typeface="Times New Roman" pitchFamily="18" charset="0"/>
              </a:rPr>
              <a:t>	</a:t>
            </a:r>
            <a:r>
              <a:rPr lang="en-US" altLang="bg-BG" sz="1200">
                <a:cs typeface="Times New Roman" pitchFamily="18" charset="0"/>
              </a:rPr>
              <a:t>                          </a:t>
            </a:r>
            <a:endParaRPr lang="en-US" altLang="bg-BG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81050" y="476841"/>
            <a:ext cx="10035137" cy="584516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Дейност на Обществения съвет: акценти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36" y="1104900"/>
            <a:ext cx="7168243" cy="3763735"/>
          </a:xfrm>
        </p:spPr>
        <p:txBody>
          <a:bodyPr>
            <a:normAutofit/>
          </a:bodyPr>
          <a:lstStyle/>
          <a:p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>Групова активност</a:t>
            </a:r>
            <a:br>
              <a:rPr lang="bg-BG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bg-BG" sz="3000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bg-BG" sz="3000" b="1" i="1" dirty="0" smtClean="0">
                <a:latin typeface="Times New Roman" pitchFamily="18" charset="0"/>
                <a:cs typeface="Times New Roman" pitchFamily="18" charset="0"/>
              </a:rPr>
              <a:t> против </a:t>
            </a: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униформите: гледни точки. </a:t>
            </a:r>
            <a:br>
              <a:rPr lang="bg-BG" sz="3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Решението на Обществения съвет.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000" dirty="0" smtClean="0">
                <a:latin typeface="Times New Roman" pitchFamily="18" charset="0"/>
                <a:cs typeface="Times New Roman" pitchFamily="18" charset="0"/>
              </a:rPr>
            </a:b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Pointers for Writing Book Discussion Questions - Zoe M. McCart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1142" y="2402722"/>
            <a:ext cx="4142014" cy="17642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1315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1307</Words>
  <Application>Microsoft Office PowerPoint</Application>
  <PresentationFormat>Custom</PresentationFormat>
  <Paragraphs>150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База</vt:lpstr>
      <vt:lpstr>Slide 1</vt:lpstr>
      <vt:lpstr> Цели на обучението </vt:lpstr>
      <vt:lpstr>Стратегия за развитие на образованието и обучението 2021-2030 г.</vt:lpstr>
      <vt:lpstr>Нормативна уредба </vt:lpstr>
      <vt:lpstr>Състав на Обществения съвет</vt:lpstr>
      <vt:lpstr>Slide 6</vt:lpstr>
      <vt:lpstr>Slide 7</vt:lpstr>
      <vt:lpstr>Дейност на Обществения съвет: акценти </vt:lpstr>
      <vt:lpstr>Групова активност  За и против униформите: гледни точки.  Решението на Обществения съвет. </vt:lpstr>
      <vt:lpstr>Slide 10</vt:lpstr>
      <vt:lpstr>Правото на участие на децата и учениците  </vt:lpstr>
      <vt:lpstr>Slide 12</vt:lpstr>
      <vt:lpstr>Стълба на детското участие / Роджър Хърт</vt:lpstr>
      <vt:lpstr>Къде сме ние?  Важно ли е участието: гледните точки на...</vt:lpstr>
      <vt:lpstr>Гледната точка на децата: до каква степен се чува техният глас? </vt:lpstr>
      <vt:lpstr>Форми на участие</vt:lpstr>
      <vt:lpstr>Ученическият съвет - орган на ученическо самоуправление </vt:lpstr>
      <vt:lpstr>Ученическо самоуправление: добри практики </vt:lpstr>
      <vt:lpstr>Община – приятел на детето </vt:lpstr>
      <vt:lpstr> Взаимодействие на училищата и детските градини с родители, НПО и бизнеса: споделяне на добри практики </vt:lpstr>
      <vt:lpstr>Влияние на ОРЕС върху взаимоотношения родители-училище (1) </vt:lpstr>
      <vt:lpstr>Влияние на ОРЕС върху взаимоотношения родители-училище(2) </vt:lpstr>
      <vt:lpstr>Въпроси и обобщение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109</cp:revision>
  <dcterms:created xsi:type="dcterms:W3CDTF">2020-11-16T15:48:02Z</dcterms:created>
  <dcterms:modified xsi:type="dcterms:W3CDTF">2022-09-26T08:13:45Z</dcterms:modified>
</cp:coreProperties>
</file>